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2" d="100"/>
          <a:sy n="92" d="100"/>
        </p:scale>
        <p:origin x="21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379953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20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ru-RU" altLang="ru-RU" sz="1200" b="1" dirty="0" err="1">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түнде 12-14 аяз, күндіз 0-2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22 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21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ru-RU" altLang="ru-RU" sz="1200" b="1" dirty="0" err="1">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a:t>
            </a:r>
            <a:r>
              <a:rPr lang="kk-KZ" sz="1200">
                <a:solidFill>
                  <a:prstClr val="black"/>
                </a:solidFill>
                <a:latin typeface="Times New Roman" pitchFamily="18" charset="0"/>
                <a:cs typeface="Times New Roman" pitchFamily="18" charset="0"/>
              </a:rPr>
              <a:t>температурасы 8-10 </a:t>
            </a:r>
            <a:r>
              <a:rPr lang="kk-KZ" sz="1200" dirty="0">
                <a:solidFill>
                  <a:prstClr val="black"/>
                </a:solidFill>
                <a:latin typeface="Times New Roman" pitchFamily="18" charset="0"/>
                <a:cs typeface="Times New Roman" pitchFamily="18" charset="0"/>
              </a:rPr>
              <a:t>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11623036"/>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0.468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1239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0.248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1.275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наурыздағы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14043</TotalTime>
  <Words>564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2569</cp:revision>
  <cp:lastPrinted>2021-07-01T07:38:07Z</cp:lastPrinted>
  <dcterms:created xsi:type="dcterms:W3CDTF">2018-03-27T06:03:00Z</dcterms:created>
  <dcterms:modified xsi:type="dcterms:W3CDTF">2023-03-20T06:01:22Z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