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936569"/>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smtClean="0">
                <a:solidFill>
                  <a:prstClr val="black"/>
                </a:solidFill>
                <a:latin typeface="Times New Roman" panose="02020603050405020304" pitchFamily="18" charset="0"/>
                <a:cs typeface="Times New Roman" panose="02020603050405020304" pitchFamily="18" charset="0"/>
              </a:rPr>
              <a:t>         Метеорологиялық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заттардың сейіліуіне ықпал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p>
          <a:p>
            <a:pPr lvl="0" algn="just"/>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ауаның ластану деңгейі төмен болады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382272"/>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0,021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203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0,676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18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0,036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2062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0,412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61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0,305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22</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0,055</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1,013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21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 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21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5-7, күндіз 17-19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56649"/>
            <a:ext cx="4345781"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19565</TotalTime>
  <Words>575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2718</cp:revision>
  <cp:lastPrinted>2021-07-01T07:38:07Z</cp:lastPrinted>
  <dcterms:created xsi:type="dcterms:W3CDTF">2018-03-27T06:03:00Z</dcterms:created>
  <dcterms:modified xsi:type="dcterms:W3CDTF">2023-03-20T07:39:34Z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