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5" d="100"/>
          <a:sy n="125" d="100"/>
        </p:scale>
        <p:origin x="-1794"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079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11596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21 </a:t>
            </a:r>
            <a:r>
              <a:rPr lang="kk-KZ" sz="1200" b="1" dirty="0" smtClean="0">
                <a:solidFill>
                  <a:srgbClr val="000000"/>
                </a:solidFill>
                <a:latin typeface="Times New Roman" pitchFamily="18" charset="0"/>
                <a:cs typeface="Times New Roman" pitchFamily="18" charset="0"/>
              </a:rPr>
              <a:t>наурызға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20</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21</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7-9 градус суық, күндіз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22 </a:t>
            </a:r>
            <a:r>
              <a:rPr lang="kk-KZ" sz="1200" b="1" dirty="0" smtClean="0">
                <a:solidFill>
                  <a:srgbClr val="000000"/>
                </a:solidFill>
                <a:latin typeface="Times New Roman" pitchFamily="18" charset="0"/>
                <a:cs typeface="Times New Roman" pitchFamily="18" charset="0"/>
              </a:rPr>
              <a:t>наурызға </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21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22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 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суық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30925347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42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0,313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наурыздағы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Кулекенова Д.О.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14360</TotalTime>
  <Words>519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2847</cp:revision>
  <cp:lastPrinted>2021-07-01T07:38:07Z</cp:lastPrinted>
  <dcterms:created xsi:type="dcterms:W3CDTF">2018-03-27T06:03:00Z</dcterms:created>
  <dcterms:modified xsi:type="dcterms:W3CDTF">2023-03-20T06:39:08Z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