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8395941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44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түннің бірінші жартысында жаңбыр, найзағай болады. Шығыстан жел соғады, күші 8-13 м/с. Ауа температурасы түнде 6-8, күндіз 18-20 градус жылы болады.</a:t>
            </a:r>
            <a:r>
              <a:rPr lang="kk-KZ"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наурызға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6-8 градус 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13605</TotalTime>
  <Words>594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2821</cp:revision>
  <cp:lastPrinted>2021-07-01T03:56:27Z</cp:lastPrinted>
  <dcterms:created xsi:type="dcterms:W3CDTF">2018-03-27T06:03:00Z</dcterms:created>
  <dcterms:modified xsi:type="dcterms:W3CDTF">2023-03-20T06:05:34Z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