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9" d="100"/>
          <a:sy n="129" d="100"/>
        </p:scale>
        <p:origin x="-1668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254756611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26496939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79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0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марта</a:t>
                      </a:r>
                      <a:r>
                        <a:rPr lang="kk-KZ" altLang="zh-CN" sz="1200" b="1" i="0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2023 года</a:t>
                      </a:r>
                      <a:endParaRPr lang="zh-CN" altLang="x-none" sz="1200" b="1" i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960048294"/>
              </p:ext>
            </p:extLst>
          </p:nvPr>
        </p:nvGraphicFramePr>
        <p:xfrm>
          <a:off x="5026026" y="6527166"/>
          <a:ext cx="4844634" cy="213360"/>
        </p:xfrm>
        <a:graphic>
          <a:graphicData uri="http://schemas.openxmlformats.org/drawingml/2006/table">
            <a:tbl>
              <a:tblPr/>
              <a:tblGrid>
                <a:gridCol w="484463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5062" y="3717032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 марта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2023 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95955" y="2384742"/>
            <a:ext cx="4781458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>
              <a:defRPr/>
            </a:pP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21,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марта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метеорологические условия будут способствовать  рассеиванию  загрязняющих веществ в атмосфере города. </a:t>
            </a:r>
          </a:p>
          <a:p>
            <a:pPr lvl="0" indent="182563" algn="just">
              <a:defRPr/>
            </a:pP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ожидается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уровень загрязнения воздуха. 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7873" y="115888"/>
            <a:ext cx="4795512" cy="2105192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марта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  Переменная облачность, без осадков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.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Ветер северо-</a:t>
            </a:r>
            <a:r>
              <a:rPr lang="ru-RU" sz="1200" dirty="0" err="1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восточ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ный 5-10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0-2 мороза,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9</a:t>
            </a:r>
            <a:r>
              <a:rPr lang="kk-KZ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-11 тепла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.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	 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lvl="0" algn="ctr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  <a:endParaRPr lang="ru-RU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21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kk-KZ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   Переменная облачность, б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ез осадков.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Ветер северо-</a:t>
            </a:r>
            <a:r>
              <a:rPr lang="ru-RU" sz="1200" dirty="0" err="1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восточ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ный 9-14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м/с.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0-2 тепла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 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kk-KZ" sz="1200" dirty="0">
                <a:latin typeface="Times New Roman" pitchFamily="18" charset="0"/>
                <a:ea typeface="Calibri"/>
                <a:cs typeface="Times New Roman" pitchFamily="18" charset="0"/>
              </a:rPr>
              <a:t> </a:t>
            </a:r>
            <a:endParaRPr lang="ru-RU" sz="1200" dirty="0">
              <a:effectLst/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79170449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59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37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18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0,04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2116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0,42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151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0,76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289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133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0,33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2,0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>
                          <a:latin typeface="Times New Roman" pitchFamily="18" charset="0"/>
                          <a:cs typeface="Times New Roman" pitchFamily="18" charset="0"/>
                        </a:rPr>
                        <a:t>0,25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4953002" y="3491247"/>
            <a:ext cx="4781458" cy="276225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22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kk-KZ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8265" y="4661397"/>
            <a:ext cx="4323743" cy="1609680"/>
            <a:chOff x="559455" y="3942134"/>
            <a:chExt cx="4242695" cy="221855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565616237"/>
                </p:ext>
              </p:extLst>
            </p:nvPr>
          </p:nvGraphicFramePr>
          <p:xfrm>
            <a:off x="559455" y="4900254"/>
            <a:ext cx="3960127" cy="126043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ЛМ  Филиал РГП «</a:t>
                        </a: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Казгидромет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»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по Жамбылской области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56-80-51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1" u="none" kern="1200" baseline="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+mn-ea"/>
                            <a:cs typeface="+mn-cs"/>
                          </a:rPr>
                          <a:t>lmpz_zmb@meteo.kz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31-52-28</a:t>
                        </a:r>
                        <a:r>
                          <a:rPr lang="kk-KZ" sz="800" baseline="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info_</a:t>
                        </a:r>
                        <a:r>
                          <a:rPr kumimoji="0" lang="ru-RU" sz="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libri" panose="020F0502020204030204" pitchFamily="34" charset="0"/>
                            <a:ea typeface="+mn-ea"/>
                            <a:cs typeface="+mn-cs"/>
                          </a:rPr>
                          <a:t>zmb@meteo.kz</a:t>
                        </a:r>
                        <a:endParaRPr kumimoji="0" lang="en-US" altLang="x-none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745705" y="4163207"/>
              <a:ext cx="1701847" cy="9315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9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9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9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652453" y="3942134"/>
              <a:ext cx="4149697" cy="80597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8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2"/>
            <a:ext cx="4687990" cy="21544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en-US" sz="8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8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5849503"/>
            <a:ext cx="4320480" cy="33855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ОМП  Филиал РГП «</a:t>
            </a:r>
            <a:r>
              <a:rPr lang="ru-RU" altLang="en-US" sz="8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Казгидромет</a:t>
            </a: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en-US" sz="8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Жамбылской</a:t>
            </a: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области</a:t>
            </a:r>
            <a:endParaRPr lang="ru-RU" altLang="en-US" sz="800" dirty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147296403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 ≤ 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0,11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5514578" y="6188057"/>
            <a:ext cx="2980775" cy="215444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eaLnBrk="0" hangingPunct="0"/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Составили</a:t>
            </a:r>
            <a:r>
              <a:rPr lang="en-US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О. Минькова</a:t>
            </a:r>
            <a:r>
              <a:rPr lang="en-US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8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С. А. </a:t>
            </a:r>
            <a:r>
              <a:rPr lang="kk-KZ" altLang="ru-RU" sz="8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Баймбетова</a:t>
            </a:r>
            <a:endParaRPr lang="ru-RU" sz="8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14729</TotalTime>
  <Words>568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sinoptik1</cp:lastModifiedBy>
  <cp:revision>2983</cp:revision>
  <cp:lastPrinted>2023-03-20T05:56:22Z</cp:lastPrinted>
  <dcterms:created xsi:type="dcterms:W3CDTF">2018-03-27T06:03:00Z</dcterms:created>
  <dcterms:modified xsi:type="dcterms:W3CDTF">2023-03-20T05:56:57Z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