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2" d="100"/>
          <a:sy n="92" d="100"/>
        </p:scale>
        <p:origin x="216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7181477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марта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21 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5-10 м/с. Температура воздуха ночью 12-14 мороза, днем 0-2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марта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22 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8-10 мороза.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0827137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90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0.468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1239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0.248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1.275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15064</TotalTime>
  <Words>604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2605</cp:revision>
  <cp:lastPrinted>2021-07-01T03:56:27Z</cp:lastPrinted>
  <dcterms:created xsi:type="dcterms:W3CDTF">2018-03-27T06:03:00Z</dcterms:created>
  <dcterms:modified xsi:type="dcterms:W3CDTF">2023-03-20T06:01:24Z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