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35629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ночью 15-17,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юго-восточный 3-8 м/с. Температура 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8042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15873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2021-07-01T03:56:27Z</cp:lastPrinted>
  <dcterms:created xsi:type="dcterms:W3CDTF">2018-03-27T06:03:00Z</dcterms:created>
  <dcterms:modified xsi:type="dcterms:W3CDTF">2023-03-20T05:39:49Z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