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9314521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№79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20645304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северо-восточный 9-14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 мороза-1 тепла,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12-14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 марта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9-14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0-2 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Жокелова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А.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13970</TotalTime>
  <Words>585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2564</cp:revision>
  <cp:lastPrinted>2021-07-01T03:56:27Z</cp:lastPrinted>
  <dcterms:created xsi:type="dcterms:W3CDTF">2018-03-27T06:03:00Z</dcterms:created>
  <dcterms:modified xsi:type="dcterms:W3CDTF">2023-03-20T07:05:36Z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