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213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4009704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79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марта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161224"/>
            <a:ext cx="4758096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</a:p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марта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20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algn="ctr"/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юго-западный, южный 5-10 м/с. Температура воздуха ночью 9-11 мороза, днем около 0 градусов.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марта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22 марта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облачность,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юго-западный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 Температура воздуха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10-12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just">
              <a:spcAft>
                <a:spcPts val="0"/>
              </a:spcAft>
            </a:pP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марта, ночью 22 марта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1058448"/>
              </p:ext>
            </p:extLst>
          </p:nvPr>
        </p:nvGraphicFramePr>
        <p:xfrm>
          <a:off x="5046663" y="3897847"/>
          <a:ext cx="4645221" cy="2354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25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15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Овсянникова О.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21268</TotalTime>
  <Words>660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3453</cp:revision>
  <cp:lastPrinted>2021-11-30T05:55:24Z</cp:lastPrinted>
  <dcterms:created xsi:type="dcterms:W3CDTF">2018-03-27T06:03:00Z</dcterms:created>
  <dcterms:modified xsi:type="dcterms:W3CDTF">2023-03-20T07:14:23Z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