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916538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r>
              <a:rPr lang="ru-RU" altLang="en-US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16847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0,676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2062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0,305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восточный, юго-восточный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17-19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4971628" y="6329204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 Курмангабулова Н.Н.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17086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2683</cp:revision>
  <cp:lastPrinted>2021-10-15T03:50:29Z</cp:lastPrinted>
  <dcterms:created xsi:type="dcterms:W3CDTF">2018-03-27T06:03:00Z</dcterms:created>
  <dcterms:modified xsi:type="dcterms:W3CDTF">2023-03-20T07:39:37Z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