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7A35E35-ED3B-4913-AA76-22FA320D3F1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FD79D-E606-4A18-9922-8EA9737007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EE806-C63C-4F1B-8592-20EB66DD79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9CAE3-7BAD-4F02-8476-6FB74708E1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EBD87-8F5E-4BC2-A71F-6C169BEA3C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89A37-8B9E-4EA0-81B5-FE0F0336DD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BA451-48F5-4BE3-8B97-509F6BE878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FA7FF-2898-4676-86A8-EE1A1B720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49C32-4D68-4182-BD15-51927F1B07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906AD-8335-44DE-95A4-3D56FC0B50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CBF96-0328-42FE-85B9-8414A5CF19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F6E8F-C34B-47B0-ACEF-B7B068DEB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F272FC-683D-4273-BE13-E4495D4EB0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20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21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>
                <a:solidFill>
                  <a:schemeClr val="tx1"/>
                </a:solidFill>
              </a:rPr>
              <a:t>Ветер 2-7 м/с. Температура воздуха ночью 1-3 мороза, днем 9-11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 мороза- 1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22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3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15844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3244</cp:revision>
  <cp:lastPrinted>2021-07-01T09:11:30Z</cp:lastPrinted>
  <dcterms:created xsi:type="dcterms:W3CDTF">2018-03-27T06:03:00Z</dcterms:created>
  <dcterms:modified xsi:type="dcterms:W3CDTF">2023-03-20T06:28:51Z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