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5" d="100"/>
          <a:sy n="115" d="100"/>
        </p:scale>
        <p:origin x="-1974" y="-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573286098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№79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4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 марта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марта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2023 года</a:t>
            </a: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63999189"/>
              </p:ext>
            </p:extLst>
          </p:nvPr>
        </p:nvGraphicFramePr>
        <p:xfrm>
          <a:off x="5003919" y="3794796"/>
          <a:ext cx="4684507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348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43270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5223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r>
              <a:rPr lang="ru-RU" sz="13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  Переменная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облачность, в первой половине ночи 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дождь, гроза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. Ветер восточный 8-13 м/с. Температура воздуха ночью 6-8, днем 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18- 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20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22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марта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 по 09 ч.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22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восточный 5-10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6-8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04971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Кыдырбаева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13277</TotalTime>
  <Words>631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2679</cp:revision>
  <cp:lastPrinted>2021-07-01T03:56:27Z</cp:lastPrinted>
  <dcterms:created xsi:type="dcterms:W3CDTF">2018-03-27T06:03:00Z</dcterms:created>
  <dcterms:modified xsi:type="dcterms:W3CDTF">2023-03-20T06:13:11Z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