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a:t>
            </a:r>
            <a:r>
              <a:rPr lang="ru-RU" sz="1200" dirty="0" err="1" smtClean="0">
                <a:latin typeface="Times New Roman" pitchFamily="18" charset="0"/>
                <a:cs typeface="Times New Roman" pitchFamily="18" charset="0"/>
              </a:rPr>
              <a:t>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err="1" smtClean="0">
                <a:latin typeface="Times New Roman" pitchFamily="18" charset="0"/>
                <a:cs typeface="Times New Roman" pitchFamily="18" charset="0"/>
              </a:rPr>
              <a:t>күндіз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14</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21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20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0,065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0,026</a:t>
                      </a:r>
                      <a:endParaRPr lang="ru-RU" sz="1000" b="0" i="0" u="none" strike="noStrike" dirty="0" smtClean="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674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0,135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0,193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14971</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3083</cp:revision>
  <cp:lastPrinted>2021-07-01T03:56:27Z</cp:lastPrinted>
  <dcterms:created xsi:type="dcterms:W3CDTF">2018-03-27T06:03:00Z</dcterms:created>
  <dcterms:modified xsi:type="dcterms:W3CDTF">2023-03-19T07:31:17Z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