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772735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11597777"/>
              </p:ext>
            </p:extLst>
          </p:nvPr>
        </p:nvGraphicFramePr>
        <p:xfrm>
          <a:off x="5037714" y="4594056"/>
          <a:ext cx="4667576" cy="18696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65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984735355"/>
              </p:ext>
            </p:extLst>
          </p:nvPr>
        </p:nvGraphicFramePr>
        <p:xfrm>
          <a:off x="4973638" y="6462736"/>
          <a:ext cx="4787899" cy="4143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52412">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наурыз</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20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7-12, днем порывы 17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 аяз-1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наурыз</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наурызға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 6-11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smtClean="0">
                <a:solidFill>
                  <a:schemeClr val="tx1"/>
                </a:solidFill>
                <a:latin typeface="Times New Roman" pitchFamily="18" charset="0"/>
                <a:cs typeface="Times New Roman" pitchFamily="18" charset="0"/>
              </a:rPr>
              <a:t>жылдың</a:t>
            </a:r>
            <a:r>
              <a:rPr lang="ru-RU" sz="1200" dirty="0" err="1">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наурыз</a:t>
            </a:r>
            <a:r>
              <a:rPr lang="kk-KZ" sz="1200" dirty="0" smtClean="0">
                <a:solidFill>
                  <a:schemeClr val="tx1"/>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 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15246</TotalTime>
  <Words>528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2667</cp:revision>
  <cp:lastPrinted>2021-07-01T07:38:07Z</cp:lastPrinted>
  <dcterms:created xsi:type="dcterms:W3CDTF">2018-03-27T06:03:00Z</dcterms:created>
  <dcterms:modified xsi:type="dcterms:W3CDTF">2023-03-19T07:17:32Z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