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 /><Relationship Id="rId2" Type="http://schemas.openxmlformats.org/package/2006/relationships/metadata/core-properties" Target="docProps/core.xml" /><Relationship Id="rId1" Type="http://schemas.openxmlformats.org/officeDocument/2006/relationships/officeDocument" Target="ppt/presentation.xml" /><Relationship Id="rId4" Type="http://schemas.openxmlformats.org/officeDocument/2006/relationships/custom-properties" Target="docProps/custom.xml" /></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7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 /><Relationship Id="rId3" Type="http://schemas.openxmlformats.org/officeDocument/2006/relationships/slide" Target="slides/slide2.xml" /><Relationship Id="rId7" Type="http://schemas.openxmlformats.org/officeDocument/2006/relationships/theme" Target="theme/theme1.xml" /><Relationship Id="rId2" Type="http://schemas.openxmlformats.org/officeDocument/2006/relationships/slide" Target="slides/slide1.xml" /><Relationship Id="rId1" Type="http://schemas.openxmlformats.org/officeDocument/2006/relationships/slideMaster" Target="slideMasters/slideMaster1.xml" /><Relationship Id="rId6" Type="http://schemas.openxmlformats.org/officeDocument/2006/relationships/viewProps" Target="viewProps.xml" /><Relationship Id="rId5" Type="http://schemas.openxmlformats.org/officeDocument/2006/relationships/presProps" Target="presProps.xml" /><Relationship Id="rId4" Type="http://schemas.openxmlformats.org/officeDocument/2006/relationships/notesMaster" Target="notesMasters/notesMaster1.xml" /></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 /><Relationship Id="rId2" Type="http://schemas.openxmlformats.org/officeDocument/2006/relationships/hyperlink" Target="mailto:pressmeteo@gmail.com" TargetMode="External" /><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№78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19</a:t>
                      </a:r>
                      <a:r>
                        <a:rPr lang="kk-KZ" sz="1200" b="1" i="1" u="none" kern="1200" baseline="0" dirty="0">
                          <a:solidFill>
                            <a:schemeClr val="tx1"/>
                          </a:solidFill>
                          <a:latin typeface="Times New Roman" pitchFamily="18" charset="0"/>
                          <a:ea typeface="+mn-ea"/>
                          <a:cs typeface="Times New Roman" pitchFamily="18" charset="0"/>
                        </a:rPr>
                        <a:t> наурыз </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19 наурыз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3377378"/>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81464" y="260648"/>
            <a:ext cx="4824536"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19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19 наурыз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 наурызға </a:t>
            </a:r>
          </a:p>
          <a:p>
            <a:pPr algn="ct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Оңтүстік-батыстан жел соғады, күші 9-14, күндіз екпіні 15-20 м/с. Ауа температурасы түнде 16-18, күндіз 4-6 градус аяз.</a:t>
            </a:r>
          </a:p>
          <a:p>
            <a:pPr indent="182563" algn="ctr">
              <a:tabLst>
                <a:tab pos="180975" algn="l"/>
              </a:tabLst>
            </a:pPr>
            <a:r>
              <a:rPr lang="kk-KZ" altLang="ru-RU" sz="1100" b="1" dirty="0">
                <a:solidFill>
                  <a:srgbClr val="000000"/>
                </a:solidFill>
                <a:latin typeface="Times New Roman" pitchFamily="18" charset="0"/>
                <a:cs typeface="Times New Roman" pitchFamily="18" charset="0"/>
              </a:rPr>
              <a:t>21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 наурыз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наурызға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14-16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20 наурызға,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21 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13561</TotalTime>
  <Words>540</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2929</cp:revision>
  <cp:lastPrinted>2021-07-01T03:56:27Z</cp:lastPrinted>
  <dcterms:created xsi:type="dcterms:W3CDTF">2018-03-27T06:03:00Z</dcterms:created>
  <dcterms:modified xsi:type="dcterms:W3CDTF">2023-03-19T06:30:24Z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