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9" d="100"/>
          <a:sy n="79" d="100"/>
        </p:scale>
        <p:origin x="-84" y="-7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315344766"/>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78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smtClean="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1 </a:t>
            </a:r>
            <a:r>
              <a:rPr lang="kk-KZ" sz="1200" b="1" dirty="0">
                <a:solidFill>
                  <a:srgbClr val="000000"/>
                </a:solidFill>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a:t>
            </a:r>
            <a:endParaRPr lang="kk-KZ" sz="1200" dirty="0">
              <a:solidFill>
                <a:prstClr val="black"/>
              </a:solidFill>
              <a:latin typeface="Times New Roman" pitchFamily="18" charset="0"/>
              <a:cs typeface="Times New Roman" pitchFamily="18" charset="0"/>
            </a:endParaRP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9300243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 xmlns:a16="http://schemas.microsoft.com/office/drawing/2014/main" val="3583770891"/>
                    </a:ext>
                  </a:extLst>
                </a:gridCol>
                <a:gridCol w="131531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a:solidFill>
                            <a:schemeClr val="tx1"/>
                          </a:solidFill>
                          <a:latin typeface="Times New Roman" panose="02020603050405020304" pitchFamily="18" charset="0"/>
                          <a:ea typeface="+mn-ea"/>
                          <a:cs typeface="Times New Roman" panose="02020603050405020304" pitchFamily="18" charset="0"/>
                        </a:rPr>
                        <a:t>84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err="1">
                          <a:solidFill>
                            <a:schemeClr val="tx1"/>
                          </a:solidFill>
                          <a:latin typeface="Times New Roman" panose="02020603050405020304" pitchFamily="18" charset="0"/>
                          <a:ea typeface="+mn-ea"/>
                          <a:cs typeface="Times New Roman" panose="02020603050405020304" pitchFamily="18" charset="0"/>
                        </a:rPr>
                        <a:t>0.526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a:solidFill>
                            <a:schemeClr val="tx1"/>
                          </a:solidFill>
                          <a:latin typeface="Times New Roman" panose="02020603050405020304" pitchFamily="18" charset="0"/>
                          <a:ea typeface="+mn-ea"/>
                          <a:cs typeface="Times New Roman" panose="02020603050405020304" pitchFamily="18" charset="0"/>
                        </a:rPr>
                        <a:t>156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err="1">
                          <a:solidFill>
                            <a:schemeClr val="tx1"/>
                          </a:solidFill>
                          <a:latin typeface="Times New Roman" panose="02020603050405020304" pitchFamily="18" charset="0"/>
                          <a:ea typeface="+mn-ea"/>
                          <a:cs typeface="Times New Roman" panose="02020603050405020304" pitchFamily="18" charset="0"/>
                        </a:rPr>
                        <a:t>0.519</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a:solidFill>
                            <a:schemeClr val="tx1"/>
                          </a:solidFill>
                          <a:latin typeface="Times New Roman" panose="02020603050405020304" pitchFamily="18" charset="0"/>
                          <a:ea typeface="+mn-ea"/>
                          <a:cs typeface="Times New Roman" panose="02020603050405020304" pitchFamily="18" charset="0"/>
                        </a:rPr>
                        <a:t>88</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a:solidFill>
                            <a:schemeClr val="tx1"/>
                          </a:solidFill>
                          <a:latin typeface="Times New Roman" panose="02020603050405020304" pitchFamily="18" charset="0"/>
                          <a:ea typeface="+mn-ea"/>
                          <a:cs typeface="Times New Roman" panose="02020603050405020304" pitchFamily="18" charset="0"/>
                        </a:rPr>
                        <a:t>0.175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err="1">
                          <a:solidFill>
                            <a:schemeClr val="tx1"/>
                          </a:solidFill>
                          <a:latin typeface="Times New Roman" panose="02020603050405020304" pitchFamily="18" charset="0"/>
                          <a:ea typeface="+mn-ea"/>
                          <a:cs typeface="Times New Roman" panose="02020603050405020304" pitchFamily="18" charset="0"/>
                        </a:rPr>
                        <a:t>415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a:solidFill>
                            <a:schemeClr val="tx1"/>
                          </a:solidFill>
                          <a:latin typeface="Times New Roman" panose="02020603050405020304" pitchFamily="18" charset="0"/>
                          <a:ea typeface="+mn-ea"/>
                          <a:cs typeface="Times New Roman" panose="02020603050405020304" pitchFamily="18" charset="0"/>
                        </a:rPr>
                        <a:t>0.083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err="1">
                          <a:solidFill>
                            <a:schemeClr val="tx1"/>
                          </a:solidFill>
                          <a:latin typeface="Times New Roman" panose="02020603050405020304" pitchFamily="18" charset="0"/>
                          <a:ea typeface="+mn-ea"/>
                          <a:cs typeface="Times New Roman" panose="02020603050405020304" pitchFamily="18" charset="0"/>
                        </a:rPr>
                        <a:t>55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a:solidFill>
                            <a:schemeClr val="tx1"/>
                          </a:solidFill>
                          <a:latin typeface="Times New Roman" panose="02020603050405020304" pitchFamily="18" charset="0"/>
                          <a:ea typeface="+mn-ea"/>
                          <a:cs typeface="Times New Roman" panose="02020603050405020304" pitchFamily="18" charset="0"/>
                        </a:rPr>
                        <a:t>0.276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err="1">
                          <a:solidFill>
                            <a:schemeClr val="tx1"/>
                          </a:solidFill>
                          <a:latin typeface="Times New Roman" panose="02020603050405020304" pitchFamily="18" charset="0"/>
                          <a:ea typeface="+mn-ea"/>
                          <a:cs typeface="Times New Roman" panose="02020603050405020304" pitchFamily="18" charset="0"/>
                        </a:rPr>
                        <a:t>17</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kern="1200" dirty="0">
                          <a:solidFill>
                            <a:schemeClr val="tx1"/>
                          </a:solidFill>
                          <a:latin typeface="Times New Roman" panose="02020603050405020304" pitchFamily="18" charset="0"/>
                          <a:ea typeface="+mn-ea"/>
                          <a:cs typeface="Times New Roman" panose="02020603050405020304" pitchFamily="18" charset="0"/>
                        </a:rPr>
                        <a:t>0.042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2384435588"/>
              </p:ext>
            </p:extLst>
          </p:nvPr>
        </p:nvGraphicFramePr>
        <p:xfrm>
          <a:off x="4973638" y="6453336"/>
          <a:ext cx="4787899" cy="60960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1000" kern="1200" dirty="0">
                          <a:solidFill>
                            <a:schemeClr val="tx1"/>
                          </a:solidFill>
                          <a:latin typeface="Times New Roman" panose="02020603050405020304" pitchFamily="18" charset="0"/>
                          <a:ea typeface="+mn-ea"/>
                          <a:cs typeface="Times New Roman" panose="02020603050405020304" pitchFamily="18" charset="0"/>
                        </a:rPr>
                        <a:t>2022ж.02.08 №70 </a:t>
                      </a:r>
                    </a:p>
                    <a:p>
                      <a:pPr lvl="0" algn="ctr" eaLnBrk="1" hangingPunct="1">
                        <a:buNone/>
                      </a:pPr>
                      <a:r>
                        <a:rPr lang="kk-KZ" sz="1000" kern="1200" dirty="0">
                          <a:solidFill>
                            <a:schemeClr val="tx1"/>
                          </a:solidFill>
                          <a:latin typeface="Times New Roman" panose="02020603050405020304" pitchFamily="18" charset="0"/>
                          <a:ea typeface="+mn-ea"/>
                          <a:cs typeface="Times New Roman" panose="02020603050405020304" pitchFamily="18" charset="0"/>
                        </a:rPr>
                        <a:t>ҚР ДСМ </a:t>
                      </a:r>
                      <a:r>
                        <a:rPr lang="ru-RU" sz="1000" kern="1200" dirty="0">
                          <a:solidFill>
                            <a:schemeClr val="tx1"/>
                          </a:solidFill>
                          <a:latin typeface="Times New Roman" panose="02020603050405020304" pitchFamily="18" charset="0"/>
                          <a:ea typeface="+mn-ea"/>
                          <a:cs typeface="Times New Roman" panose="02020603050405020304" pitchFamily="18" charset="0"/>
                        </a:rPr>
                        <a:t>«</a:t>
                      </a:r>
                      <a:r>
                        <a:rPr lang="ru-RU" sz="1000" kern="1200" dirty="0" err="1">
                          <a:solidFill>
                            <a:schemeClr val="tx1"/>
                          </a:solidFill>
                          <a:latin typeface="Times New Roman" panose="02020603050405020304" pitchFamily="18" charset="0"/>
                          <a:ea typeface="+mn-ea"/>
                          <a:cs typeface="Times New Roman" panose="02020603050405020304" pitchFamily="18" charset="0"/>
                        </a:rPr>
                        <a:t>атмосфералық</a:t>
                      </a:r>
                      <a:r>
                        <a:rPr lang="ru-RU" sz="1000" kern="1200" dirty="0">
                          <a:solidFill>
                            <a:schemeClr val="tx1"/>
                          </a:solidFill>
                          <a:latin typeface="Times New Roman" panose="02020603050405020304" pitchFamily="18" charset="0"/>
                          <a:ea typeface="+mn-ea"/>
                          <a:cs typeface="Times New Roman" panose="02020603050405020304" pitchFamily="18" charset="0"/>
                        </a:rPr>
                        <a:t> </a:t>
                      </a:r>
                      <a:r>
                        <a:rPr lang="ru-RU" sz="1000" kern="1200" dirty="0" err="1">
                          <a:solidFill>
                            <a:schemeClr val="tx1"/>
                          </a:solidFill>
                          <a:latin typeface="Times New Roman" panose="02020603050405020304" pitchFamily="18" charset="0"/>
                          <a:ea typeface="+mn-ea"/>
                          <a:cs typeface="Times New Roman" panose="02020603050405020304" pitchFamily="18" charset="0"/>
                        </a:rPr>
                        <a:t>ауаға</a:t>
                      </a:r>
                      <a:r>
                        <a:rPr lang="ru-RU" sz="1000" kern="1200" dirty="0">
                          <a:solidFill>
                            <a:schemeClr val="tx1"/>
                          </a:solidFill>
                          <a:latin typeface="Times New Roman" panose="02020603050405020304" pitchFamily="18" charset="0"/>
                          <a:ea typeface="+mn-ea"/>
                          <a:cs typeface="Times New Roman" panose="02020603050405020304" pitchFamily="18" charset="0"/>
                        </a:rPr>
                        <a:t> </a:t>
                      </a:r>
                      <a:r>
                        <a:rPr lang="ru-RU" sz="1000" kern="1200" dirty="0" err="1">
                          <a:solidFill>
                            <a:schemeClr val="tx1"/>
                          </a:solidFill>
                          <a:latin typeface="Times New Roman" panose="02020603050405020304" pitchFamily="18" charset="0"/>
                          <a:ea typeface="+mn-ea"/>
                          <a:cs typeface="Times New Roman" panose="02020603050405020304" pitchFamily="18" charset="0"/>
                        </a:rPr>
                        <a:t>қатысты</a:t>
                      </a:r>
                      <a:r>
                        <a:rPr lang="ru-RU" sz="1000" kern="1200" dirty="0">
                          <a:solidFill>
                            <a:schemeClr val="tx1"/>
                          </a:solidFill>
                          <a:latin typeface="Times New Roman" panose="02020603050405020304" pitchFamily="18" charset="0"/>
                          <a:ea typeface="+mn-ea"/>
                          <a:cs typeface="Times New Roman" panose="02020603050405020304" pitchFamily="18" charset="0"/>
                        </a:rPr>
                        <a:t> </a:t>
                      </a:r>
                      <a:r>
                        <a:rPr lang="ru-RU" sz="1000" kern="1200" dirty="0" err="1">
                          <a:solidFill>
                            <a:schemeClr val="tx1"/>
                          </a:solidFill>
                          <a:latin typeface="Times New Roman" panose="02020603050405020304" pitchFamily="18" charset="0"/>
                          <a:ea typeface="+mn-ea"/>
                          <a:cs typeface="Times New Roman" panose="02020603050405020304" pitchFamily="18" charset="0"/>
                        </a:rPr>
                        <a:t>санитарлық-эпидемиологиялық</a:t>
                      </a:r>
                      <a:r>
                        <a:rPr lang="ru-RU" sz="1000" kern="1200" dirty="0">
                          <a:solidFill>
                            <a:schemeClr val="tx1"/>
                          </a:solidFill>
                          <a:latin typeface="Times New Roman" panose="02020603050405020304" pitchFamily="18" charset="0"/>
                          <a:ea typeface="+mn-ea"/>
                          <a:cs typeface="Times New Roman" panose="02020603050405020304" pitchFamily="18" charset="0"/>
                        </a:rPr>
                        <a:t> </a:t>
                      </a:r>
                      <a:r>
                        <a:rPr lang="ru-RU" sz="1000" kern="1200" dirty="0" err="1">
                          <a:solidFill>
                            <a:schemeClr val="tx1"/>
                          </a:solidFill>
                          <a:latin typeface="Times New Roman" panose="02020603050405020304" pitchFamily="18" charset="0"/>
                          <a:ea typeface="+mn-ea"/>
                          <a:cs typeface="Times New Roman" panose="02020603050405020304" pitchFamily="18" charset="0"/>
                        </a:rPr>
                        <a:t>ережелер</a:t>
                      </a:r>
                      <a:r>
                        <a:rPr lang="ru-RU" sz="1000" kern="1200" dirty="0">
                          <a:solidFill>
                            <a:schemeClr val="tx1"/>
                          </a:solidFill>
                          <a:latin typeface="Times New Roman" panose="02020603050405020304" pitchFamily="18" charset="0"/>
                          <a:ea typeface="+mn-ea"/>
                          <a:cs typeface="Times New Roman" panose="02020603050405020304" pitchFamily="18" charset="0"/>
                        </a:rPr>
                        <a:t> мен </a:t>
                      </a:r>
                      <a:r>
                        <a:rPr lang="ru-RU" sz="1000" kern="1200" dirty="0" err="1">
                          <a:solidFill>
                            <a:schemeClr val="tx1"/>
                          </a:solidFill>
                          <a:latin typeface="Times New Roman" panose="02020603050405020304" pitchFamily="18" charset="0"/>
                          <a:ea typeface="+mn-ea"/>
                          <a:cs typeface="Times New Roman" panose="02020603050405020304" pitchFamily="18" charset="0"/>
                        </a:rPr>
                        <a:t>нормаларға</a:t>
                      </a:r>
                      <a:r>
                        <a:rPr lang="ru-RU" sz="1000" kern="1200" dirty="0">
                          <a:solidFill>
                            <a:schemeClr val="tx1"/>
                          </a:solidFill>
                          <a:latin typeface="Times New Roman" panose="02020603050405020304" pitchFamily="18" charset="0"/>
                          <a:ea typeface="+mn-ea"/>
                          <a:cs typeface="Times New Roman" panose="02020603050405020304" pitchFamily="18" charset="0"/>
                        </a:rPr>
                        <a:t>» </a:t>
                      </a:r>
                      <a:r>
                        <a:rPr lang="ru-RU" sz="1000" kern="1200" dirty="0" err="1">
                          <a:solidFill>
                            <a:schemeClr val="tx1"/>
                          </a:solidFill>
                          <a:latin typeface="Times New Roman" panose="02020603050405020304" pitchFamily="18" charset="0"/>
                          <a:ea typeface="+mn-ea"/>
                          <a:cs typeface="Times New Roman" panose="02020603050405020304" pitchFamily="18" charset="0"/>
                        </a:rPr>
                        <a:t>сәйкес</a:t>
                      </a:r>
                      <a:r>
                        <a:rPr lang="ru-RU" sz="1000" kern="1200" dirty="0">
                          <a:solidFill>
                            <a:schemeClr val="tx1"/>
                          </a:solidFill>
                          <a:latin typeface="Times New Roman" panose="02020603050405020304" pitchFamily="18" charset="0"/>
                          <a:ea typeface="+mn-ea"/>
                          <a:cs typeface="Times New Roman" panose="02020603050405020304" pitchFamily="18" charset="0"/>
                        </a:rPr>
                        <a:t> ШЖШ</a:t>
                      </a:r>
                      <a:endParaRPr lang="ru-RU" altLang="en-US" sz="1000" kern="1200" dirty="0">
                        <a:solidFill>
                          <a:schemeClr val="tx1"/>
                        </a:solidFill>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1000" kern="1200" dirty="0">
                        <a:solidFill>
                          <a:schemeClr val="tx1"/>
                        </a:solidFill>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наурыздағы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Асылбеков Д</a:t>
            </a:r>
            <a:r>
              <a:rPr lang="kk-KZ" altLang="ru-RU" sz="1200" b="1" i="1" dirty="0" smtClean="0">
                <a:solidFill>
                  <a:srgbClr val="000000"/>
                </a:solidFill>
                <a:latin typeface="Times New Roman" panose="02020603050405020304" pitchFamily="18" charset="0"/>
                <a:cs typeface="Times New Roman" panose="02020603050405020304" pitchFamily="18" charset="0"/>
              </a:rPr>
              <a:t>./Саханова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14082</TotalTime>
  <Words>540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2581</cp:revision>
  <cp:lastPrinted>2021-07-01T07:38:07Z</cp:lastPrinted>
  <dcterms:created xsi:type="dcterms:W3CDTF">2018-03-27T06:03:00Z</dcterms:created>
  <dcterms:modified xsi:type="dcterms:W3CDTF">2023-03-19T07:33:40Z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