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19</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бұлтты,күндіз аздаған жаңбыр жауады.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болады.  </a:t>
            </a: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771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0.51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47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585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2950</cp:revision>
  <cp:lastPrinted>2023-03-19T05:34:32Z</cp:lastPrinted>
  <dcterms:created xsi:type="dcterms:W3CDTF">2018-03-27T06:03:00Z</dcterms:created>
  <dcterms:modified xsi:type="dcterms:W3CDTF">2023-03-19T05:34:34Z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