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xmlns=""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79" d="100"/>
          <a:sy n="79" d="100"/>
        </p:scale>
        <p:origin x="-84" y="-70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120789891"/>
              </p:ext>
            </p:extLst>
          </p:nvPr>
        </p:nvGraphicFramePr>
        <p:xfrm>
          <a:off x="307975" y="2588895"/>
          <a:ext cx="4465638" cy="23622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78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19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наурыз</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153072" y="271195"/>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   19 наурыз </a:t>
            </a:r>
            <a:r>
              <a:rPr lang="kk-KZ" altLang="ru-RU" sz="1200" b="1" dirty="0">
                <a:latin typeface="Times New Roman" panose="02020603050405020304" pitchFamily="18" charset="0"/>
                <a:cs typeface="Times New Roman" panose="02020603050405020304" pitchFamily="18" charset="0"/>
              </a:rPr>
              <a:t>2023 ж. сағ. 21-ден </a:t>
            </a:r>
            <a:r>
              <a:rPr lang="kk-KZ" alt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наурыз 2023 ж. сағ. 21 </a:t>
            </a:r>
            <a:r>
              <a:rPr lang="kk-KZ" altLang="ru-RU" sz="1200" b="1" dirty="0" smtClean="0">
                <a:latin typeface="Times New Roman" panose="02020603050405020304" pitchFamily="18" charset="0"/>
                <a:cs typeface="Times New Roman" panose="02020603050405020304" pitchFamily="18" charset="0"/>
              </a:rPr>
              <a:t>дейін</a:t>
            </a:r>
          </a:p>
          <a:p>
            <a:r>
              <a:rPr lang="kk-KZ" sz="1200" dirty="0">
                <a:latin typeface="Times New Roman" panose="02020603050405020304" pitchFamily="18" charset="0"/>
                <a:cs typeface="Times New Roman" panose="02020603050405020304" pitchFamily="18" charset="0"/>
              </a:rPr>
              <a:t>Көшпелі-бұлтты</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Оңтүстік,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 аяз,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endParaRPr lang="kk-KZ" sz="1200" b="1" dirty="0" smtClean="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2023 жылғы </a:t>
            </a:r>
            <a:r>
              <a:rPr lang="kk-KZ" sz="1200" b="1" dirty="0" smtClean="0">
                <a:latin typeface="Times New Roman" panose="02020603050405020304" pitchFamily="18" charset="0"/>
                <a:cs typeface="Times New Roman" panose="02020603050405020304" pitchFamily="18" charset="0"/>
              </a:rPr>
              <a:t>21 наурыз</a:t>
            </a:r>
            <a:endParaRPr lang="kk-KZ" sz="1200" b="1" dirty="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 </a:t>
            </a:r>
            <a:r>
              <a:rPr lang="kk-KZ" sz="1200" b="1" dirty="0">
                <a:latin typeface="Times New Roman" panose="02020603050405020304" pitchFamily="18" charset="0"/>
                <a:cs typeface="Times New Roman" panose="02020603050405020304" pitchFamily="18" charset="0"/>
              </a:rPr>
              <a:t>наурыз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21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lvl="0"/>
            <a:r>
              <a:rPr lang="kk-KZ" sz="1200" dirty="0" smtClean="0">
                <a:latin typeface="Times New Roman" panose="02020603050405020304" pitchFamily="18" charset="0"/>
                <a:cs typeface="Times New Roman" panose="02020603050405020304" pitchFamily="18" charset="0"/>
              </a:rPr>
              <a:t>Аздаған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Оңүстік-батыстан</a:t>
            </a:r>
            <a:r>
              <a:rPr lang="ru-RU" sz="1200" dirty="0" smtClean="0">
                <a:latin typeface="Times New Roman" panose="02020603050405020304" pitchFamily="18" charset="0"/>
                <a:cs typeface="Times New Roman" panose="02020603050405020304" pitchFamily="18" charset="0"/>
              </a:rPr>
              <a:t> жел</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соғады,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аяз</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226555137"/>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792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024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165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132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0,66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144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175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xmlns=""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 наурыз</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a:t>
            </a:r>
            <a:r>
              <a:rPr lang="ru-RU" sz="1200" dirty="0" smtClean="0">
                <a:solidFill>
                  <a:schemeClr val="tx1"/>
                </a:solidFill>
                <a:latin typeface="Times New Roman" panose="02020603050405020304" pitchFamily="18" charset="0"/>
                <a:cs typeface="Times New Roman" panose="02020603050405020304" pitchFamily="18" charset="0"/>
              </a:rPr>
              <a:t>21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 қала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xmlns=""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Э</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Конысбай</a:t>
            </a:r>
            <a:r>
              <a:rPr lang="kk-KZ" altLang="ru-RU" sz="1200" b="1" i="1" dirty="0" smtClean="0">
                <a:solidFill>
                  <a:srgbClr val="000000"/>
                </a:solidFill>
                <a:latin typeface="Times New Roman" panose="02020603050405020304" pitchFamily="18" charset="0"/>
                <a:cs typeface="Times New Roman" panose="02020603050405020304" pitchFamily="18" charset="0"/>
              </a:rPr>
              <a:t>/ 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16135</TotalTime>
  <Words>580</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2847</cp:revision>
  <cp:lastPrinted>2021-07-01T07:38:07Z</cp:lastPrinted>
  <dcterms:created xsi:type="dcterms:W3CDTF">2018-03-27T06:03:00Z</dcterms:created>
  <dcterms:modified xsi:type="dcterms:W3CDTF">2023-03-19T07:20:29Z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