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8413508"/>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Метеорологиялық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заттардың сейіліуіне ықпал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p>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ауаның ластану деңгейі төмен болады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1262542"/>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0,008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201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0,67</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43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0,086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4985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0,997</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36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0,357</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36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smtClean="0">
                          <a:solidFill>
                            <a:srgbClr val="000000"/>
                          </a:solidFill>
                          <a:effectLst/>
                          <a:latin typeface="Calibri" panose="020F0502020204030204" pitchFamily="34" charset="0"/>
                        </a:rPr>
                        <a:t>2,</a:t>
                      </a:r>
                      <a:r>
                        <a:rPr lang="ru-RU" sz="900" b="0" i="0" u="none" strike="noStrike" smtClean="0">
                          <a:solidFill>
                            <a:srgbClr val="000000"/>
                          </a:solidFill>
                          <a:effectLst/>
                          <a:latin typeface="Calibri" panose="020F0502020204030204" pitchFamily="34" charset="0"/>
                        </a:rPr>
                        <a:t>788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6-8, күндіз 15-17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56649"/>
            <a:ext cx="4345781"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19564</TotalTime>
  <Words>576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2716</cp:revision>
  <cp:lastPrinted>2021-07-01T07:38:07Z</cp:lastPrinted>
  <dcterms:created xsi:type="dcterms:W3CDTF">2018-03-27T06:03:00Z</dcterms:created>
  <dcterms:modified xsi:type="dcterms:W3CDTF">2023-03-19T05:57:44Z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