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3DC6044-3EC4-4C9B-BE2F-205D89A7222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35926-1286-402F-A7FC-B29DA674CE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9B5E9-774F-4396-9653-7B78CE7AF4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EF6EE-1964-4699-BCFD-D2A4C2E5CF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4DC45-9ED7-4547-80F7-D7337043FB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A5F8E-3490-4809-8DC0-44F12DAC4B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1F4C3-21BA-41BD-ADF3-2CEA825CE0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0619D-44A4-4FBB-8F72-013C31DF83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C6921-3096-40A3-9768-781D5ADFD3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7112B-0137-4ED5-9402-276AC3A11F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274C5-DEE4-4E3F-8ABF-D990739C89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A6768-086C-4137-AAEC-D82626A78E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0DEA47C-F059-4D67-A5F9-9956D622AC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78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19 марта 2023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20 марта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19 марта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20 марта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ru-RU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Ветер </a:t>
            </a:r>
            <a:r>
              <a:rPr lang="ru-RU" dirty="0">
                <a:solidFill>
                  <a:schemeClr val="tx1"/>
                </a:solidFill>
              </a:rPr>
              <a:t>2-7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1-3 </a:t>
            </a:r>
            <a:r>
              <a:rPr lang="ru-RU" dirty="0">
                <a:solidFill>
                  <a:schemeClr val="tx1"/>
                </a:solidFill>
              </a:rPr>
              <a:t>мороза, днем </a:t>
            </a:r>
            <a:r>
              <a:rPr lang="ru-RU" dirty="0" smtClean="0">
                <a:solidFill>
                  <a:schemeClr val="tx1"/>
                </a:solidFill>
              </a:rPr>
              <a:t>8-10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21 марта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20 марта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21 марта</a:t>
            </a:r>
          </a:p>
          <a:p>
            <a:pPr algn="just">
              <a:buFont typeface="Arial" charset="0"/>
              <a:buNone/>
            </a:pPr>
            <a:r>
              <a:rPr lang="ru-RU" altLang="ru-RU" dirty="0">
                <a:solidFill>
                  <a:schemeClr val="tx1"/>
                </a:solidFill>
              </a:rPr>
              <a:t>Переменная облачность, без </a:t>
            </a:r>
            <a:r>
              <a:rPr lang="ru-RU" altLang="ru-RU" dirty="0" smtClean="0">
                <a:solidFill>
                  <a:schemeClr val="tx1"/>
                </a:solidFill>
              </a:rPr>
              <a:t>осадков. Ветер </a:t>
            </a:r>
            <a:r>
              <a:rPr lang="ru-RU" altLang="ru-RU" dirty="0">
                <a:solidFill>
                  <a:schemeClr val="tx1"/>
                </a:solidFill>
              </a:rPr>
              <a:t>2-7 м/с. Температура воздуха ночью </a:t>
            </a:r>
            <a:r>
              <a:rPr lang="ru-RU" altLang="ru-RU" dirty="0" smtClean="0">
                <a:solidFill>
                  <a:schemeClr val="tx1"/>
                </a:solidFill>
              </a:rPr>
              <a:t>1-3 </a:t>
            </a:r>
            <a:r>
              <a:rPr lang="ru-RU" altLang="ru-RU" dirty="0">
                <a:solidFill>
                  <a:schemeClr val="tx1"/>
                </a:solidFill>
              </a:rPr>
              <a:t>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33600"/>
            <a:ext cx="4824413" cy="101758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0, ночью 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1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марта 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 dirty="0">
                <a:solidFill>
                  <a:schemeClr val="tx1"/>
                </a:solidFill>
              </a:rPr>
              <a:t>пониженный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19 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468947"/>
              </p:ext>
            </p:extLst>
          </p:nvPr>
        </p:nvGraphicFramePr>
        <p:xfrm>
          <a:off x="4953000" y="4305300"/>
          <a:ext cx="4684713" cy="222948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2556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269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Д.К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Досболова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15839</TotalTime>
  <Words>770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3240</cp:revision>
  <cp:lastPrinted>2021-07-01T09:11:30Z</cp:lastPrinted>
  <dcterms:created xsi:type="dcterms:W3CDTF">2018-03-27T06:03:00Z</dcterms:created>
  <dcterms:modified xsi:type="dcterms:W3CDTF">2023-03-19T07:01:15Z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