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84" y="-7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039048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северо-восточный с переходом на юго-западный 9-14 м/с. Температура воздуха 18-20, днем 4-6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75373386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0.526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0.519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0.276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Асылбеков 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./Саханова 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15092</TotalTime>
  <Words>578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2612</cp:revision>
  <cp:lastPrinted>2021-07-01T03:56:27Z</cp:lastPrinted>
  <dcterms:created xsi:type="dcterms:W3CDTF">2018-03-27T06:03:00Z</dcterms:created>
  <dcterms:modified xsi:type="dcterms:W3CDTF">2023-03-19T07:35:39Z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