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96" d="100"/>
          <a:sy n="96" d="100"/>
        </p:scale>
        <p:origin x="108" y="3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57868720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kk-KZ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kk-KZ" altLang="zh-CN" sz="14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r>
                        <a:rPr lang="en-US" altLang="zh-CN" sz="14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  <a:p>
            <a:pPr lvl="0" indent="182563" algn="just"/>
            <a:r>
              <a:rPr lang="ru-RU" altLang="en-US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1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84847103"/>
              </p:ext>
            </p:extLst>
          </p:nvPr>
        </p:nvGraphicFramePr>
        <p:xfrm>
          <a:off x="5007188" y="4021384"/>
          <a:ext cx="4667576" cy="21001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599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0,008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32542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0,67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43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0,086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4985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0,997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36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0,357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36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0,09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2,</a:t>
                      </a:r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788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19" y="3569183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1</a:t>
            </a:r>
            <a:r>
              <a:rPr lang="kk-KZ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  <a:r>
              <a:rPr lang="kk-KZ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2023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Ясно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, 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Ветер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7-12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м/с. Температура воздуха ночью 6-8, днем 15-17 тепла.</a:t>
            </a:r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2023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2023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7-12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8-10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Н.А./Догарова Г.Е.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17077</TotalTime>
  <Words>596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2679</cp:revision>
  <cp:lastPrinted>2021-10-15T03:50:29Z</cp:lastPrinted>
  <dcterms:created xsi:type="dcterms:W3CDTF">2018-03-27T06:03:00Z</dcterms:created>
  <dcterms:modified xsi:type="dcterms:W3CDTF">2023-03-19T06:00:39Z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