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11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51692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 порывы 15-20 м/с. Температура воздуха ночью  16-18,  днем 4-6 мороза.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14-16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575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3002</cp:revision>
  <cp:lastPrinted>2021-07-01T03:56:27Z</cp:lastPrinted>
  <dcterms:created xsi:type="dcterms:W3CDTF">2018-03-27T06:03:00Z</dcterms:created>
  <dcterms:modified xsi:type="dcterms:W3CDTF">2023-03-19T06:22:14Z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