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81901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  <a:cs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еременная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облачность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 днем небольшой  дождь.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1-3 мороза,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8-10 тепл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а.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       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771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0.51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1.3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14699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2975</cp:revision>
  <cp:lastPrinted>2023-03-19T05:32:20Z</cp:lastPrinted>
  <dcterms:created xsi:type="dcterms:W3CDTF">2018-03-27T06:03:00Z</dcterms:created>
  <dcterms:modified xsi:type="dcterms:W3CDTF">2023-03-19T05:32:28Z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