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0774728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1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1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54933914"/>
              </p:ext>
            </p:extLst>
          </p:nvPr>
        </p:nvGraphicFramePr>
        <p:xfrm>
          <a:off x="4993576" y="4733142"/>
          <a:ext cx="4691064" cy="15920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6386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67237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45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19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северо-восточный 7-12, днем порывы 17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1 мороза-1 тепла, днем 9-11 тепла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20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21 марта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6-11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1-3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643314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14778</TotalTime>
  <Words>585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2591</cp:revision>
  <cp:lastPrinted>2021-07-01T03:56:27Z</cp:lastPrinted>
  <dcterms:created xsi:type="dcterms:W3CDTF">2018-03-27T06:03:00Z</dcterms:created>
  <dcterms:modified xsi:type="dcterms:W3CDTF">2023-03-19T07:13:11Z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