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155807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7-12 м/с. Температура воздуха ночью 12-14, днем 5-7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21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10-12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ночью 21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678797"/>
              </p:ext>
            </p:extLst>
          </p:nvPr>
        </p:nvGraphicFramePr>
        <p:xfrm>
          <a:off x="5046663" y="3897847"/>
          <a:ext cx="4645221" cy="235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21198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3448</cp:revision>
  <cp:lastPrinted>2021-11-30T05:55:24Z</cp:lastPrinted>
  <dcterms:created xsi:type="dcterms:W3CDTF">2018-03-27T06:03:00Z</dcterms:created>
  <dcterms:modified xsi:type="dcterms:W3CDTF">2023-03-19T05:54:15Z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