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153447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қар, жаяу бұрқасын болады. Оңтүстік-батыстан соғатын жел солтүстік-шығысқа ауысады, күші           9-14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түнде және күндіз 6-8 градус аяз болады</a:t>
            </a:r>
            <a:r>
              <a:rPr lang="kk-KZ" sz="1200" dirty="0">
                <a:solidFill>
                  <a:prstClr val="black"/>
                </a:solidFill>
                <a:latin typeface="Times New Roman" pitchFamily="18" charset="0"/>
                <a:cs typeface="Times New Roman" pitchFamily="18" charset="0"/>
              </a:rPr>
              <a:t>.</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en-US"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Шығыстан жел соғады, күші  </a:t>
            </a:r>
            <a:r>
              <a:rPr lang="kk-KZ" sz="1200" dirty="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18-20 градус аяз </a:t>
            </a:r>
            <a:r>
              <a:rPr lang="kk-KZ" sz="1200" dirty="0">
                <a:solidFill>
                  <a:prstClr val="black"/>
                </a:solidFill>
                <a:latin typeface="Times New Roman" pitchFamily="18" charset="0"/>
                <a:cs typeface="Times New Roman" pitchFamily="18" charset="0"/>
              </a:rPr>
              <a:t>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930024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101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0.629</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117</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0.391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87</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0.174</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415</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0.083</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133</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0.667</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11</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0.027</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наурыздағы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Жандосова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14077</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2577</cp:revision>
  <cp:lastPrinted>2021-07-01T07:38:07Z</cp:lastPrinted>
  <dcterms:created xsi:type="dcterms:W3CDTF">2018-03-27T06:03:00Z</dcterms:created>
  <dcterms:modified xsi:type="dcterms:W3CDTF">2023-03-18T07:14:49Z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