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843070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50986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19</a:t>
            </a:r>
            <a:r>
              <a:rPr lang="en-US"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ға</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18 наурыз </a:t>
            </a:r>
            <a:r>
              <a:rPr lang="ru-RU" altLang="ru-RU" sz="1200" b="1" dirty="0">
                <a:solidFill>
                  <a:prstClr val="black"/>
                </a:solidFill>
                <a:latin typeface="Times New Roman" panose="02020603050405020304" pitchFamily="18" charset="0"/>
                <a:cs typeface="Times New Roman" panose="02020603050405020304" pitchFamily="18" charset="0"/>
              </a:rPr>
              <a:t>21-ден 19</a:t>
            </a:r>
            <a:r>
              <a:rPr lang="kk-KZ" altLang="ru-RU" sz="1200" b="1" dirty="0">
                <a:solidFill>
                  <a:prstClr val="black"/>
                </a:solidFill>
                <a:latin typeface="Times New Roman" pitchFamily="18" charset="0"/>
                <a:cs typeface="Times New Roman" pitchFamily="18" charset="0"/>
              </a:rPr>
              <a:t> наурыз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үндіз жауын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жел соғады, күші 3-8 м/с. Ауа температурасы түнде 1-3° аяз, күндіз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2563" algn="ctr">
              <a:spcBef>
                <a:spcPts val="0"/>
              </a:spcBef>
              <a:defRPr/>
            </a:pPr>
            <a:r>
              <a:rPr lang="ru-RU" altLang="ru-RU" sz="1200" b="1" dirty="0">
                <a:solidFill>
                  <a:prstClr val="black"/>
                </a:solidFill>
                <a:latin typeface="Times New Roman" pitchFamily="18" charset="0"/>
                <a:cs typeface="Times New Roman" pitchFamily="18" charset="0"/>
              </a:rPr>
              <a:t>2023 </a:t>
            </a:r>
            <a:r>
              <a:rPr lang="ru-RU" altLang="ru-RU" sz="1200" b="1" dirty="0" err="1">
                <a:solidFill>
                  <a:prstClr val="black"/>
                </a:solidFill>
                <a:latin typeface="Times New Roman" pitchFamily="18" charset="0"/>
                <a:cs typeface="Times New Roman" pitchFamily="18" charset="0"/>
              </a:rPr>
              <a:t>жылғы</a:t>
            </a:r>
            <a:r>
              <a:rPr lang="ru-RU" altLang="ru-RU" sz="1200" b="1" dirty="0">
                <a:solidFill>
                  <a:prstClr val="black"/>
                </a:solidFill>
                <a:latin typeface="Times New Roman" pitchFamily="18" charset="0"/>
                <a:cs typeface="Times New Roman" pitchFamily="18" charset="0"/>
              </a:rPr>
              <a:t> 20 </a:t>
            </a:r>
            <a:r>
              <a:rPr lang="ru-RU" altLang="ru-RU" sz="1200" b="1" dirty="0" err="1">
                <a:solidFill>
                  <a:prstClr val="black"/>
                </a:solidFill>
                <a:latin typeface="Times New Roman" pitchFamily="18" charset="0"/>
                <a:cs typeface="Times New Roman" pitchFamily="18" charset="0"/>
              </a:rPr>
              <a:t>наурыз</a:t>
            </a:r>
            <a:r>
              <a:rPr lang="kk-KZ" altLang="ru-RU" sz="1200" b="1" dirty="0">
                <a:solidFill>
                  <a:prstClr val="black"/>
                </a:solidFill>
                <a:latin typeface="Times New Roman" pitchFamily="18" charset="0"/>
                <a:cs typeface="Times New Roman" pitchFamily="18" charset="0"/>
              </a:rPr>
              <a:t>ға </a:t>
            </a:r>
            <a:endParaRPr lang="ru-RU" altLang="ru-RU" sz="1200" b="1" dirty="0">
              <a:solidFill>
                <a:prstClr val="black"/>
              </a:solidFill>
              <a:latin typeface="Times New Roman" pitchFamily="18" charset="0"/>
              <a:cs typeface="Times New Roman" pitchFamily="18" charset="0"/>
            </a:endParaRPr>
          </a:p>
          <a:p>
            <a:pPr lvl="0" indent="182563" algn="ctr">
              <a:spcBef>
                <a:spcPts val="0"/>
              </a:spcBef>
              <a:defRPr/>
            </a:pPr>
            <a:r>
              <a:rPr lang="kk-KZ" altLang="ru-RU" sz="1200" b="1" dirty="0">
                <a:solidFill>
                  <a:prstClr val="black"/>
                </a:solidFill>
                <a:latin typeface="Times New Roman" pitchFamily="18" charset="0"/>
                <a:cs typeface="Times New Roman" pitchFamily="18" charset="0"/>
              </a:rPr>
              <a:t>19 наурыз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20</a:t>
            </a:r>
            <a:r>
              <a:rPr lang="kk-KZ" sz="1200" b="1" dirty="0">
                <a:solidFill>
                  <a:prstClr val="black"/>
                </a:solidFill>
                <a:latin typeface="Times New Roman" panose="02020603050405020304" pitchFamily="18" charset="0"/>
                <a:cs typeface="Times New Roman" panose="02020603050405020304" pitchFamily="18" charset="0"/>
              </a:rPr>
              <a:t> наурыз</a:t>
            </a:r>
            <a:r>
              <a:rPr lang="kk-KZ" alt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жел соғады, күші 3-8 м/с. </a:t>
            </a:r>
            <a:r>
              <a:rPr lang="kk-KZ" sz="1200">
                <a:solidFill>
                  <a:prstClr val="black"/>
                </a:solidFill>
                <a:latin typeface="Times New Roman" pitchFamily="18" charset="0"/>
                <a:cs typeface="Times New Roman" pitchFamily="18" charset="0"/>
              </a:rPr>
              <a:t>Ауа температурасы 7-9°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17956</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2753</cp:revision>
  <cp:lastPrinted>2021-07-01T03:56:27Z</cp:lastPrinted>
  <dcterms:created xsi:type="dcterms:W3CDTF">2018-03-27T06:03:00Z</dcterms:created>
  <dcterms:modified xsi:type="dcterms:W3CDTF">2023-03-18T06:21:03Z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