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8" d="100"/>
          <a:sy n="98" d="100"/>
        </p:scale>
        <p:origin x="102" y="2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58982517"/>
              </p:ext>
            </p:extLst>
          </p:nvPr>
        </p:nvGraphicFramePr>
        <p:xfrm>
          <a:off x="307975" y="2285608"/>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7</a:t>
                      </a:r>
                      <a:r>
                        <a:rPr lang="kk-KZ" altLang="x-none" sz="1600" b="1" i="1" dirty="0" smtClean="0">
                          <a:solidFill>
                            <a:srgbClr val="002060"/>
                          </a:solidFill>
                          <a:latin typeface="Times New Roman" panose="02020603050405020304" pitchFamily="18" charset="0"/>
                          <a:cs typeface="Times New Roman" panose="02020603050405020304" pitchFamily="18" charset="0"/>
                        </a:rPr>
                        <a:t>7</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2023 </a:t>
            </a:r>
            <a:r>
              <a:rPr lang="ru-RU" sz="1100" dirty="0" err="1">
                <a:solidFill>
                  <a:prstClr val="black"/>
                </a:solidFill>
                <a:latin typeface="Times New Roman" panose="02020603050405020304" pitchFamily="18" charset="0"/>
                <a:cs typeface="Times New Roman" panose="02020603050405020304" pitchFamily="18" charset="0"/>
              </a:rPr>
              <a:t>жылыдың</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smtClean="0">
                <a:solidFill>
                  <a:prstClr val="black"/>
                </a:solidFill>
                <a:latin typeface="Times New Roman" panose="02020603050405020304" pitchFamily="18" charset="0"/>
                <a:cs typeface="Times New Roman" panose="02020603050405020304" pitchFamily="18" charset="0"/>
              </a:rPr>
              <a:t>19 </a:t>
            </a:r>
            <a:r>
              <a:rPr lang="ru-RU" sz="1100" dirty="0" err="1">
                <a:solidFill>
                  <a:prstClr val="black"/>
                </a:solidFill>
                <a:latin typeface="Times New Roman" panose="02020603050405020304" pitchFamily="18" charset="0"/>
                <a:cs typeface="Times New Roman" panose="02020603050405020304" pitchFamily="18" charset="0"/>
              </a:rPr>
              <a:t>наурызда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метеорологиялық</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жағдайлар</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қала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атмосферасында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ластаушы</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заттардың</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жиналуына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ықпал</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етеді</a:t>
            </a:r>
            <a:r>
              <a:rPr lang="ru-RU" sz="1100" dirty="0">
                <a:solidFill>
                  <a:prstClr val="black"/>
                </a:solidFill>
                <a:latin typeface="Times New Roman" panose="02020603050405020304" pitchFamily="18" charset="0"/>
                <a:cs typeface="Times New Roman" panose="02020603050405020304" pitchFamily="18" charset="0"/>
              </a:rPr>
              <a:t>.    </a:t>
            </a:r>
          </a:p>
          <a:p>
            <a:pPr lvl="0" algn="just"/>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Жалпы</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қала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бойынша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ауаның</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ластану</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деңгейі</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көтеріңкі</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болады</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деп</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күтілуде</a:t>
            </a:r>
            <a:r>
              <a:rPr lang="ru-RU" sz="1100" dirty="0">
                <a:solidFill>
                  <a:prstClr val="black"/>
                </a:solidFill>
                <a:latin typeface="Times New Roman" panose="02020603050405020304" pitchFamily="18" charset="0"/>
                <a:cs typeface="Times New Roman" panose="02020603050405020304" pitchFamily="18" charset="0"/>
              </a:rPr>
              <a:t>.</a:t>
            </a:r>
            <a:endParaRPr lang="ru-RU" sz="11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07316538"/>
              </p:ext>
            </p:extLst>
          </p:nvPr>
        </p:nvGraphicFramePr>
        <p:xfrm>
          <a:off x="5067480" y="4114745"/>
          <a:ext cx="4667576" cy="1994575"/>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Calibri" panose="020F0502020204030204" pitchFamily="34" charset="0"/>
                        </a:rPr>
                        <a:t>0,011</a:t>
                      </a:r>
                      <a:endParaRPr lang="ru-RU" sz="9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Calibri" panose="020F0502020204030204" pitchFamily="34" charset="0"/>
                        </a:rPr>
                        <a:t>202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Calibri" panose="020F0502020204030204" pitchFamily="34" charset="0"/>
                        </a:rPr>
                        <a:t>0.672</a:t>
                      </a:r>
                      <a:endParaRPr lang="ru-RU" sz="9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Calibri" panose="020F0502020204030204" pitchFamily="34" charset="0"/>
                        </a:rPr>
                        <a:t>26</a:t>
                      </a:r>
                      <a:endParaRPr lang="ru-RU" sz="9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Calibri" panose="020F0502020204030204" pitchFamily="34" charset="0"/>
                        </a:rPr>
                        <a:t>0.051</a:t>
                      </a:r>
                      <a:endParaRPr lang="ru-RU" sz="9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Calibri" panose="020F0502020204030204" pitchFamily="34" charset="0"/>
                        </a:rPr>
                        <a:t>3404</a:t>
                      </a:r>
                      <a:endParaRPr lang="ru-RU" sz="9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Calibri" panose="020F0502020204030204" pitchFamily="34" charset="0"/>
                        </a:rPr>
                        <a:t>0.681</a:t>
                      </a:r>
                      <a:endParaRPr lang="ru-RU" sz="9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Calibri" panose="020F0502020204030204" pitchFamily="34" charset="0"/>
                        </a:rPr>
                        <a:t>79</a:t>
                      </a:r>
                      <a:endParaRPr lang="ru-RU" sz="9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Calibri" panose="020F0502020204030204" pitchFamily="34" charset="0"/>
                        </a:rPr>
                        <a:t>0.394</a:t>
                      </a:r>
                      <a:endParaRPr lang="ru-RU" sz="9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Calibri" panose="020F0502020204030204" pitchFamily="34" charset="0"/>
                        </a:rPr>
                        <a:t>48</a:t>
                      </a:r>
                      <a:endParaRPr lang="ru-RU" sz="9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Calibri" panose="020F0502020204030204" pitchFamily="34" charset="0"/>
                        </a:rPr>
                        <a:t>0.12</a:t>
                      </a:r>
                      <a:endParaRPr lang="ru-RU" sz="9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Calibri" panose="020F0502020204030204" pitchFamily="34" charset="0"/>
                        </a:rPr>
                        <a:t>18</a:t>
                      </a:r>
                      <a:endParaRPr lang="ru-RU" sz="9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Calibri" panose="020F0502020204030204" pitchFamily="34" charset="0"/>
                        </a:rPr>
                        <a:t>2.275</a:t>
                      </a:r>
                      <a:endParaRPr lang="ru-RU" sz="9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8</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en-US" altLang="ru-RU" sz="1100" b="1" dirty="0" smtClean="0">
                <a:latin typeface="Times New Roman" panose="02020603050405020304" pitchFamily="18" charset="0"/>
                <a:cs typeface="Times New Roman" panose="02020603050405020304" pitchFamily="18" charset="0"/>
              </a:rPr>
              <a:t>1</a:t>
            </a:r>
            <a:r>
              <a:rPr lang="kk-KZ" altLang="ru-RU" sz="1100" b="1" dirty="0" smtClean="0">
                <a:latin typeface="Times New Roman" panose="02020603050405020304" pitchFamily="18" charset="0"/>
                <a:cs typeface="Times New Roman" panose="02020603050405020304" pitchFamily="18" charset="0"/>
              </a:rPr>
              <a:t>9 </a:t>
            </a:r>
            <a:r>
              <a:rPr lang="ru-RU" altLang="ru-RU" sz="1100" b="1" dirty="0" err="1" smtClean="0">
                <a:latin typeface="Times New Roman" panose="02020603050405020304" pitchFamily="18" charset="0"/>
                <a:cs typeface="Times New Roman" panose="02020603050405020304" pitchFamily="18" charset="0"/>
              </a:rPr>
              <a:t>наурыз</a:t>
            </a:r>
            <a:r>
              <a:rPr lang="kk-KZ" altLang="ru-RU" sz="1100" b="1" dirty="0" smtClean="0">
                <a:latin typeface="Times New Roman" panose="02020603050405020304" pitchFamily="18" charset="0"/>
                <a:cs typeface="Times New Roman" panose="02020603050405020304" pitchFamily="18" charset="0"/>
              </a:rPr>
              <a:t>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kk-KZ" altLang="ru-RU" sz="1100" b="1" dirty="0" smtClean="0">
                <a:solidFill>
                  <a:srgbClr val="000000"/>
                </a:solidFill>
                <a:latin typeface="Times New Roman" panose="02020603050405020304" pitchFamily="18" charset="0"/>
                <a:cs typeface="Times New Roman" panose="02020603050405020304" pitchFamily="18" charset="0"/>
              </a:rPr>
              <a:t>8</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kk-KZ" altLang="ru-RU" sz="1100" b="1" dirty="0" smtClean="0">
                <a:solidFill>
                  <a:srgbClr val="000000"/>
                </a:solidFill>
                <a:latin typeface="Times New Roman" panose="02020603050405020304" pitchFamily="18" charset="0"/>
                <a:cs typeface="Times New Roman" panose="02020603050405020304" pitchFamily="18" charset="0"/>
              </a:rPr>
              <a:t>9</a:t>
            </a:r>
            <a:r>
              <a:rPr lang="en-US"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наурыз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3-8</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6-8</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15-17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20</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endParaRPr lang="ru-RU" sz="1100" b="1" dirty="0">
              <a:solidFill>
                <a:srgbClr val="000000"/>
              </a:solidFill>
              <a:latin typeface="Times New Roman" panose="02020603050405020304" pitchFamily="18" charset="0"/>
              <a:cs typeface="Times New Roman" panose="02020603050405020304" pitchFamily="18" charset="0"/>
            </a:endParaRPr>
          </a:p>
          <a:p>
            <a:pPr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1</a:t>
            </a:r>
            <a:r>
              <a:rPr lang="kk-KZ" sz="1100" b="1" dirty="0">
                <a:solidFill>
                  <a:srgbClr val="000000"/>
                </a:solidFill>
                <a:latin typeface="Times New Roman" panose="02020603050405020304" pitchFamily="18" charset="0"/>
                <a:cs typeface="Times New Roman" panose="02020603050405020304" pitchFamily="18" charset="0"/>
              </a:rPr>
              <a:t>9</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kk-KZ" sz="1100" b="1" dirty="0" smtClean="0">
                <a:solidFill>
                  <a:srgbClr val="000000"/>
                </a:solidFill>
                <a:latin typeface="Times New Roman" panose="02020603050405020304" pitchFamily="18" charset="0"/>
                <a:cs typeface="Times New Roman" panose="02020603050405020304" pitchFamily="18" charset="0"/>
              </a:rPr>
              <a:t>20</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наурыз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5-10</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6-8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56649"/>
            <a:ext cx="4345781"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19558</TotalTime>
  <Words>582</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2715</cp:revision>
  <cp:lastPrinted>2021-07-01T07:38:07Z</cp:lastPrinted>
  <dcterms:created xsi:type="dcterms:W3CDTF">2018-03-27T06:03:00Z</dcterms:created>
  <dcterms:modified xsi:type="dcterms:W3CDTF">2023-03-18T07:15:48Z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