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85993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0733150"/>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16</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935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83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65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a:t>
            </a:r>
            <a:r>
              <a:rPr lang="kk-KZ" sz="1200" dirty="0">
                <a:latin typeface="Times New Roman" panose="02020603050405020304" pitchFamily="18" charset="0"/>
                <a:ea typeface="Calibri" panose="020F0502020204030204" pitchFamily="34" charset="0"/>
                <a:cs typeface="Times New Roman" panose="02020603050405020304" pitchFamily="18" charset="0"/>
              </a:rPr>
              <a:t>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200" dirty="0">
                <a:latin typeface="Times New Roman" panose="02020603050405020304" pitchFamily="18" charset="0"/>
                <a:ea typeface="Calibri" panose="020F0502020204030204" pitchFamily="34" charset="0"/>
                <a:cs typeface="Times New Roman" panose="02020603050405020304" pitchFamily="18" charset="0"/>
              </a:rPr>
              <a:t> 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түстік-шығыстан, шығыстан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0-2,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11-13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smtClean="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20</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0-2</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19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20</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18808</TotalTime>
  <Words>518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3376</cp:revision>
  <cp:lastPrinted>2021-07-01T03:56:27Z</cp:lastPrinted>
  <dcterms:created xsi:type="dcterms:W3CDTF">2018-03-27T06:03:00Z</dcterms:created>
  <dcterms:modified xsi:type="dcterms:W3CDTF">2023-03-18T07:21:02Z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