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8" d="100"/>
          <a:sy n="118" d="100"/>
        </p:scale>
        <p:origin x="-2022"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№077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11596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19 </a:t>
            </a:r>
            <a:r>
              <a:rPr lang="kk-KZ" sz="1200" b="1" dirty="0" smtClean="0">
                <a:solidFill>
                  <a:srgbClr val="000000"/>
                </a:solidFill>
                <a:latin typeface="Times New Roman" pitchFamily="18" charset="0"/>
                <a:cs typeface="Times New Roman" pitchFamily="18" charset="0"/>
              </a:rPr>
              <a:t>наурызға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18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19</a:t>
            </a:r>
            <a:r>
              <a:rPr lang="kk-KZ" altLang="ru-RU" sz="1200" b="1" dirty="0" smtClean="0">
                <a:solidFill>
                  <a:srgbClr val="000000"/>
                </a:solidFill>
                <a:latin typeface="Times New Roman" pitchFamily="18" charset="0"/>
                <a:cs typeface="Times New Roman" pitchFamily="18" charset="0"/>
              </a:rPr>
              <a:t>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Шығыстан жел соғады, күші 7-12 м/с. Ауа температурасы түнде 2-4 градус суық, күндіз 2-4 градус жылы болады.</a:t>
            </a:r>
          </a:p>
          <a:p>
            <a:pPr algn="ctr"/>
            <a:r>
              <a:rPr lang="kk-KZ" sz="1200" b="1" dirty="0" smtClean="0">
                <a:solidFill>
                  <a:srgbClr val="000000"/>
                </a:solidFill>
                <a:latin typeface="Times New Roman" pitchFamily="18" charset="0"/>
                <a:cs typeface="Times New Roman" pitchFamily="18" charset="0"/>
              </a:rPr>
              <a:t>20 наурызға </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19 наурыз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20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 шашынсыз. Шығыстан жел соғады, күші 2-7 м/с. Ауа температурасы 7-9 градус суық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0462736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1316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0,263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0,546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0,053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0,138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14348</TotalTime>
  <Words>523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2840</cp:revision>
  <cp:lastPrinted>2021-07-01T07:38:07Z</cp:lastPrinted>
  <dcterms:created xsi:type="dcterms:W3CDTF">2018-03-27T06:03:00Z</dcterms:created>
  <dcterms:modified xsi:type="dcterms:W3CDTF">2023-03-18T06:25:25Z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