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18</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49208946"/>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3"/>
            <a:ext cx="4824536" cy="1785104"/>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наурызға </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altLang="ru-RU" sz="1100" b="1" dirty="0">
              <a:solidFill>
                <a:srgbClr val="000000"/>
              </a:solidFill>
              <a:latin typeface="Times New Roman" pitchFamily="18" charset="0"/>
              <a:cs typeface="Times New Roman" pitchFamily="18" charset="0"/>
            </a:endParaRPr>
          </a:p>
          <a:p>
            <a:pPr indent="182563" algn="just">
              <a:tabLst>
                <a:tab pos="180975" algn="l"/>
              </a:tabLst>
            </a:pPr>
            <a:r>
              <a:rPr lang="kk-KZ" sz="1000" dirty="0" smtClean="0">
                <a:latin typeface="Times New Roman" pitchFamily="18" charset="0"/>
                <a:cs typeface="Times New Roman" pitchFamily="18" charset="0"/>
              </a:rPr>
              <a:t>Көшпелі бұлтты, түнде қар. Жаяу бұрқасын. Солтүстік-батыстан, солтүстіктен жел соғады, күші 9-14, екпіні 15-20 м/с. Ауа температурасы түнде 8-10, күндіз 5-7 градус аяз.</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наурызға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000" dirty="0" smtClean="0">
                <a:latin typeface="Times New Roman" pitchFamily="18" charset="0"/>
                <a:cs typeface="Times New Roman" pitchFamily="18" charset="0"/>
              </a:rPr>
              <a:t>Көшпелі бұлтты, </a:t>
            </a:r>
            <a:r>
              <a:rPr lang="ru-RU" sz="1000" dirty="0" err="1" smtClean="0">
                <a:latin typeface="Times New Roman" pitchFamily="18" charset="0"/>
                <a:cs typeface="Times New Roman" pitchFamily="18" charset="0"/>
              </a:rPr>
              <a:t>жауын-шашынсыз</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Оңтүстік-батыстан</a:t>
            </a:r>
            <a:r>
              <a:rPr lang="kk-KZ" sz="1000" smtClean="0">
                <a:latin typeface="Times New Roman" pitchFamily="18" charset="0"/>
                <a:cs typeface="Times New Roman" pitchFamily="18" charset="0"/>
              </a:rPr>
              <a:t>, оңтүстіктен </a:t>
            </a:r>
            <a:r>
              <a:rPr lang="kk-KZ" sz="1000" dirty="0" smtClean="0">
                <a:latin typeface="Times New Roman" pitchFamily="18" charset="0"/>
                <a:cs typeface="Times New Roman" pitchFamily="18" charset="0"/>
              </a:rPr>
              <a:t>жел </a:t>
            </a:r>
            <a:r>
              <a:rPr lang="kk-KZ" sz="1000" dirty="0">
                <a:latin typeface="Times New Roman" pitchFamily="18" charset="0"/>
                <a:cs typeface="Times New Roman" pitchFamily="18" charset="0"/>
              </a:rPr>
              <a:t>соғады, </a:t>
            </a:r>
            <a:r>
              <a:rPr lang="kk-KZ" sz="1000" dirty="0" smtClean="0">
                <a:latin typeface="Times New Roman" pitchFamily="18" charset="0"/>
                <a:cs typeface="Times New Roman" pitchFamily="18" charset="0"/>
              </a:rPr>
              <a:t>күші 5-10 м/с</a:t>
            </a:r>
            <a:r>
              <a:rPr lang="kk-KZ"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kk-KZ" sz="1000" dirty="0" smtClean="0">
                <a:latin typeface="Times New Roman" pitchFamily="18" charset="0"/>
                <a:cs typeface="Times New Roman" pitchFamily="18" charset="0"/>
              </a:rPr>
              <a:t>15-17 градус </a:t>
            </a:r>
            <a:r>
              <a:rPr lang="kk-KZ" sz="1000" dirty="0">
                <a:latin typeface="Times New Roman" pitchFamily="18" charset="0"/>
                <a:cs typeface="Times New Roman" pitchFamily="18" charset="0"/>
              </a:rPr>
              <a:t>аяз.</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13559</TotalTime>
  <Words>563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2927</cp:revision>
  <cp:lastPrinted>2021-07-01T03:56:27Z</cp:lastPrinted>
  <dcterms:created xsi:type="dcterms:W3CDTF">2018-03-27T06:03:00Z</dcterms:created>
  <dcterms:modified xsi:type="dcterms:W3CDTF">2023-03-18T07:37:38Z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