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19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a:t>
            </a: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градус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градус жылы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19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19</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362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72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586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2947</cp:revision>
  <cp:lastPrinted>2023-01-18T06:22:05Z</cp:lastPrinted>
  <dcterms:created xsi:type="dcterms:W3CDTF">2018-03-27T06:03:00Z</dcterms:created>
  <dcterms:modified xsi:type="dcterms:W3CDTF">2023-03-18T05:39:51Z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