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7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455676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снег. Низовая метель. Ветер северо-западный, северный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8-10,  днем 5-7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южный     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14093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2999</cp:revision>
  <cp:lastPrinted>2021-07-01T03:56:27Z</cp:lastPrinted>
  <dcterms:created xsi:type="dcterms:W3CDTF">2018-03-27T06:03:00Z</dcterms:created>
  <dcterms:modified xsi:type="dcterms:W3CDTF">2023-03-18T07:37:28Z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