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326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573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днем осадки (дождь, снег).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м/с. Температура воздуха ночью 1-3° мороза, днем 2-4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7-9°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2021-07-01T03:56:27Z</cp:lastPrinted>
  <dcterms:created xsi:type="dcterms:W3CDTF">2018-03-27T06:03:00Z</dcterms:created>
  <dcterms:modified xsi:type="dcterms:W3CDTF">2023-03-18T06:24:13Z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