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№077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2-4 мороза, днем 2-4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облачность. Ветер восточный 2-7 м/с. Температура воздуха  7-9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9406098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1316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0,546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0,053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Снигирева Н.Г./Картпанбетов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14890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2882</cp:revision>
  <cp:lastPrinted>2021-02-03T11:37:00Z</cp:lastPrinted>
  <dcterms:created xsi:type="dcterms:W3CDTF">2018-03-27T06:03:00Z</dcterms:created>
  <dcterms:modified xsi:type="dcterms:W3CDTF">2023-03-18T06:45:29Z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