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977160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9818857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19 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марта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Облачно, утром и </a:t>
            </a:r>
            <a:r>
              <a:rPr lang="kk-KZ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3-8 м/с. Температура воздуха ночью 0-2° мороза, днем 2-4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3-8 м/с. Температура воздуха 7-9°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20719</TotalTime>
  <Words>651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2864</cp:revision>
  <cp:lastPrinted>2021-10-18T15:52:53Z</cp:lastPrinted>
  <dcterms:created xsi:type="dcterms:W3CDTF">2018-03-27T06:03:00Z</dcterms:created>
  <dcterms:modified xsi:type="dcterms:W3CDTF">2023-03-18T06:09:46Z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