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1461722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  <a:r>
                        <a:rPr lang="en-US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ru-RU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18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95955" y="2384742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19, ночью 20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 algn="just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ожидается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10519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Переменная облачность, без осадков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северо-</a:t>
            </a:r>
            <a:r>
              <a:rPr lang="ru-RU" sz="1200" dirty="0" err="1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восточ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ный 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9-14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3-5 мороза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, днем 11-13 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	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марта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северо-</a:t>
            </a:r>
            <a:r>
              <a:rPr lang="ru-RU" sz="1200" dirty="0" err="1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восточ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ный 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мороза.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8354187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0.03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362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0.07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72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0.36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289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38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0.10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1.3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smtClean="0"/>
                        <a:t>0.16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Азизова А. Х</a:t>
            </a:r>
            <a:r>
              <a:rPr lang="kk-KZ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14704</TotalTime>
  <Words>567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2973</cp:revision>
  <cp:lastPrinted>2023-01-18T06:16:28Z</cp:lastPrinted>
  <dcterms:created xsi:type="dcterms:W3CDTF">2018-03-27T06:03:00Z</dcterms:created>
  <dcterms:modified xsi:type="dcterms:W3CDTF">2023-03-18T05:39:28Z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