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>
        <p:scale>
          <a:sx n="100" d="100"/>
          <a:sy n="100" d="100"/>
        </p:scale>
        <p:origin x="300" y="270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E0832FE6-683A-48BE-8CAA-DAAF60F655E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C2FF30-759E-49D2-9AD6-E23A772D34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3DBF78-535F-4046-BD32-240321928F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ACE513-B84B-4FC1-B51E-57B381D2FD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2A0AE-5C5F-40F5-BA29-CB0D6FFB378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16EE3C-FF47-46FD-9916-C347DCF604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FE2888-A379-49F8-A304-63528170FD5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4ADDF-6DC2-4DC7-BDEB-819FBD2ADE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013492-AF9E-4B39-A5E9-4B21C5AA05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742C9-E14C-41E8-A932-54F50B258D0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49D93D-D316-4A54-8CB2-A957E8E4C3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04B18A-E3E0-4C5D-938D-9EA0CE0C48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674D40A-0170-4494-83B5-35785D653BF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77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18 марта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930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19 марта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18 марта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19 марта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ru-RU">
                <a:solidFill>
                  <a:schemeClr val="tx1"/>
                </a:solidFill>
              </a:rPr>
              <a:t>Переменная облачность, без осадков. Ночью и утром туман</a:t>
            </a:r>
            <a:r>
              <a:rPr lang="ru-RU">
                <a:solidFill>
                  <a:schemeClr val="tx1"/>
                </a:solidFill>
              </a:rPr>
              <a:t>. Ветер 2-7 м/с. Температура воздуха ночью 2-4 мороза, днем 5-7 тепла.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20 марта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19 марта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20 марта</a:t>
            </a:r>
          </a:p>
          <a:p>
            <a:pPr algn="just"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облачность, без осадков. Ночью и утром туман. Ветер 2-7 м/с. Температура воздуха ночью 2-4 мороза.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133600"/>
            <a:ext cx="4824413" cy="1017588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19, ночью 20 марта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рассеиванию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>
                <a:solidFill>
                  <a:schemeClr val="tx1"/>
                </a:solidFill>
              </a:rPr>
              <a:t>пониженный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18 марта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4953000" y="4305300"/>
          <a:ext cx="4684713" cy="2225675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1661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149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124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524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Бекмурзаева Б.М.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15834</TotalTime>
  <Words>558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3234</cp:revision>
  <cp:lastPrinted>2021-07-01T09:11:30Z</cp:lastPrinted>
  <dcterms:created xsi:type="dcterms:W3CDTF">2018-03-27T06:03:00Z</dcterms:created>
  <dcterms:modified xsi:type="dcterms:W3CDTF">2023-03-18T06:57:12Z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