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742949"/>
              </p:ext>
            </p:extLst>
          </p:nvPr>
        </p:nvGraphicFramePr>
        <p:xfrm>
          <a:off x="307975" y="2573640"/>
          <a:ext cx="4465638" cy="224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7835516"/>
              </p:ext>
            </p:extLst>
          </p:nvPr>
        </p:nvGraphicFramePr>
        <p:xfrm>
          <a:off x="4989512" y="4393086"/>
          <a:ext cx="4747702" cy="21736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935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-восточный, 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0-2,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</a:t>
            </a: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0-2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18992</TotalTime>
  <Words>595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3153</cp:revision>
  <cp:lastPrinted>2021-07-01T03:56:27Z</cp:lastPrinted>
  <dcterms:created xsi:type="dcterms:W3CDTF">2018-03-27T06:03:00Z</dcterms:created>
  <dcterms:modified xsi:type="dcterms:W3CDTF">2023-03-18T07:23:23Z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