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4660"/>
  </p:normalViewPr>
  <p:slideViewPr>
    <p:cSldViewPr showGuides="1">
      <p:cViewPr varScale="1">
        <p:scale>
          <a:sx n="108" d="100"/>
          <a:sy n="108" d="100"/>
        </p:scale>
        <p:origin x="213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98841254"/>
              </p:ext>
            </p:extLst>
          </p:nvPr>
        </p:nvGraphicFramePr>
        <p:xfrm>
          <a:off x="307975" y="2983557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151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ru-RU" altLang="x-none" sz="1600" b="1" i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77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марта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452210396"/>
              </p:ext>
            </p:extLst>
          </p:nvPr>
        </p:nvGraphicFramePr>
        <p:xfrm>
          <a:off x="5046662" y="636212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69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34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6194" y="3480196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18 марта 2023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77944" y="76586"/>
            <a:ext cx="4758096" cy="2108269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</a:p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19 марта 2023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18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марта до 21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</a:p>
          <a:p>
            <a:pPr lvl="0" algn="ctr"/>
            <a:endParaRPr lang="ru-RU" sz="10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П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еременная облачность, утром и днем снег, низовая метель. Ветер северо-западный 9-14, днем порывы 15-20 м/с. Температура воздуха ночью 2-4, днем 0-2 мороза.</a:t>
            </a: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sz="1200" b="1" kern="1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20 марта 2023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марта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09 ч. 20 марта 2023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Переменная облачность, </a:t>
            </a:r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7-12</a:t>
            </a:r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 Температура воздуха ночью 12-14 мороза.</a:t>
            </a:r>
          </a:p>
          <a:p>
            <a:pPr algn="just">
              <a:spcAft>
                <a:spcPts val="0"/>
              </a:spcAft>
            </a:pPr>
            <a:endParaRPr lang="ru-KZ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id="{42D7E92B-8707-4BE2-992A-72DE753A7D16}"/>
              </a:ext>
            </a:extLst>
          </p:cNvPr>
          <p:cNvSpPr txBox="1"/>
          <p:nvPr/>
        </p:nvSpPr>
        <p:spPr>
          <a:xfrm>
            <a:off x="5062538" y="2132856"/>
            <a:ext cx="4581722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марта, ночью 20 марта 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В целом по городу ожидается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1" name="TextBox 13">
            <a:extLst>
              <a:ext uri="{FF2B5EF4-FFF2-40B4-BE49-F238E27FC236}">
                <a16:creationId xmlns:a16="http://schemas.microsoft.com/office/drawing/2014/main" id="{C3FFEEA8-A38F-4585-8029-5FAD2DAC1236}"/>
              </a:ext>
            </a:extLst>
          </p:cNvPr>
          <p:cNvSpPr txBox="1"/>
          <p:nvPr/>
        </p:nvSpPr>
        <p:spPr>
          <a:xfrm>
            <a:off x="5046662" y="3070027"/>
            <a:ext cx="4717409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75392789"/>
              </p:ext>
            </p:extLst>
          </p:nvPr>
        </p:nvGraphicFramePr>
        <p:xfrm>
          <a:off x="5046663" y="3897847"/>
          <a:ext cx="4645221" cy="2354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1328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442742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91151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6250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271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51575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0.691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27180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0.491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71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1270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0.254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71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0.478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71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0.032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271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794785" y="4178295"/>
              <a:ext cx="1611340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Аринова Н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Левина 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21183</TotalTime>
  <Words>662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3442</cp:revision>
  <cp:lastPrinted>2021-11-30T05:55:24Z</cp:lastPrinted>
  <dcterms:created xsi:type="dcterms:W3CDTF">2018-03-27T06:03:00Z</dcterms:created>
  <dcterms:modified xsi:type="dcterms:W3CDTF">2023-03-18T05:20:04Z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