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2" d="100"/>
          <a:sy n="92" d="100"/>
        </p:scale>
        <p:origin x="21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534476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4-6 аяз, күндіз 3-5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19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қар жауады.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3-5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300243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14041</TotalTime>
  <Words>565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2568</cp:revision>
  <cp:lastPrinted>2021-07-01T07:38:07Z</cp:lastPrinted>
  <dcterms:created xsi:type="dcterms:W3CDTF">2018-03-27T06:03:00Z</dcterms:created>
  <dcterms:modified xsi:type="dcterms:W3CDTF">2023-03-17T06:47:51Z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