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44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15912165"/>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№76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0" y="114302"/>
            <a:ext cx="4910167" cy="1754326"/>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18</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наурызға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17 </a:t>
            </a:r>
            <a:r>
              <a:rPr lang="ru-RU" altLang="ru-RU" sz="1200" b="1" dirty="0" err="1">
                <a:solidFill>
                  <a:srgbClr val="000000"/>
                </a:solidFill>
                <a:latin typeface="Times New Roman" panose="02020603050405020304" pitchFamily="18" charset="0"/>
                <a:cs typeface="Times New Roman" panose="02020603050405020304" pitchFamily="18" charset="0"/>
              </a:rPr>
              <a:t>наурыз</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18 </a:t>
            </a:r>
            <a:r>
              <a:rPr lang="ru-RU" altLang="ru-RU" sz="1200" b="1" dirty="0" err="1">
                <a:solidFill>
                  <a:srgbClr val="000000"/>
                </a:solidFill>
                <a:latin typeface="Times New Roman" panose="02020603050405020304" pitchFamily="18" charset="0"/>
                <a:cs typeface="Times New Roman" panose="02020603050405020304" pitchFamily="18" charset="0"/>
              </a:rPr>
              <a:t>науры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3-8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10-12,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0-2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19 </a:t>
            </a:r>
            <a:r>
              <a:rPr lang="kk-KZ" altLang="ru-RU" sz="1200" b="1" dirty="0">
                <a:solidFill>
                  <a:srgbClr val="000000"/>
                </a:solidFill>
                <a:latin typeface="Times New Roman" panose="02020603050405020304" pitchFamily="18" charset="0"/>
                <a:cs typeface="Times New Roman" panose="02020603050405020304" pitchFamily="18" charset="0"/>
              </a:rPr>
              <a:t>наурызға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18 </a:t>
            </a:r>
            <a:r>
              <a:rPr lang="kk-KZ" sz="1200" b="1" dirty="0">
                <a:solidFill>
                  <a:srgbClr val="000000"/>
                </a:solidFill>
                <a:latin typeface="Times New Roman" panose="02020603050405020304" pitchFamily="18" charset="0"/>
                <a:cs typeface="Times New Roman" panose="02020603050405020304" pitchFamily="18" charset="0"/>
              </a:rPr>
              <a:t>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19 </a:t>
            </a:r>
            <a:r>
              <a:rPr lang="ru-RU" sz="1200" b="1" dirty="0" err="1">
                <a:solidFill>
                  <a:srgbClr val="000000"/>
                </a:solidFill>
                <a:latin typeface="Times New Roman" panose="02020603050405020304" pitchFamily="18" charset="0"/>
                <a:cs typeface="Times New Roman" panose="02020603050405020304" pitchFamily="18" charset="0"/>
              </a:rPr>
              <a:t>наурыз</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6-8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7246" y="2459503"/>
            <a:ext cx="4910167"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ru-RU" sz="1200" b="1" dirty="0" err="1">
                <a:solidFill>
                  <a:schemeClr val="tx1"/>
                </a:solidFill>
                <a:latin typeface="Times New Roman" pitchFamily="18" charset="0"/>
                <a:cs typeface="Times New Roman" pitchFamily="18" charset="0"/>
              </a:rPr>
              <a:t>жиналуына</a:t>
            </a:r>
            <a:r>
              <a:rPr lang="ru-RU" sz="1200" b="1" dirty="0">
                <a:solidFill>
                  <a:schemeClr val="tx1"/>
                </a:solidFill>
                <a:latin typeface="Times New Roman" pitchFamily="18" charset="0"/>
                <a:cs typeface="Times New Roman"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916189920"/>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356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357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70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890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71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0,04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0,009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Михайлова Е. </a:t>
            </a:r>
            <a:r>
              <a:rPr lang="ru-RU" altLang="ru-RU" sz="1200" b="1" i="1" smtClean="0">
                <a:solidFill>
                  <a:srgbClr val="000000"/>
                </a:solidFill>
                <a:latin typeface="Times New Roman" panose="02020603050405020304" pitchFamily="18" charset="0"/>
                <a:cs typeface="Times New Roman" panose="02020603050405020304" pitchFamily="18" charset="0"/>
              </a:rPr>
              <a:t>В</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 Садуева А.К.</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16389</TotalTime>
  <Words>593</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2789</cp:revision>
  <cp:lastPrinted>2021-07-01T07:38:07Z</cp:lastPrinted>
  <dcterms:created xsi:type="dcterms:W3CDTF">2018-03-27T06:03:00Z</dcterms:created>
  <dcterms:modified xsi:type="dcterms:W3CDTF">2023-03-17T06:25:42Z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