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9426798"/>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17 наурыз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17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4269447"/>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0.691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3102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360243"/>
            <a:ext cx="4701348" cy="1384995"/>
          </a:xfrm>
          <a:prstGeom prst="rect">
            <a:avLst/>
          </a:prstGeom>
        </p:spPr>
        <p:txBody>
          <a:bodyPr wrap="square" anchor="ctr">
            <a:spAutoFit/>
          </a:bodyPr>
          <a:lstStyle/>
          <a:p>
            <a:pPr algn="ctr"/>
            <a:r>
              <a:rPr lang="ru-RU" altLang="ru-RU" sz="1000" b="1" dirty="0">
                <a:latin typeface="Times New Roman" panose="02020603050405020304" pitchFamily="18" charset="0"/>
                <a:cs typeface="Times New Roman" panose="02020603050405020304" pitchFamily="18" charset="0"/>
              </a:rPr>
              <a:t>Павлодар қаласы бойынша </a:t>
            </a:r>
            <a:r>
              <a:rPr lang="ru-RU" altLang="ru-RU" sz="1000" b="1" dirty="0">
                <a:solidFill>
                  <a:schemeClr val="tx1">
                    <a:lumMod val="75000"/>
                    <a:lumOff val="25000"/>
                  </a:schemeClr>
                </a:solidFill>
                <a:latin typeface="Times New Roman" panose="02020603050405020304" pitchFamily="18" charset="0"/>
                <a:cs typeface="Times New Roman" panose="02020603050405020304" pitchFamily="18" charset="0"/>
              </a:rPr>
              <a:t>18</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наурызға 2023 ж. </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17 </a:t>
            </a:r>
            <a:r>
              <a:rPr lang="kk-KZ" sz="10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с. 21-ден 18 наурыз с. 21-ға дейін </a:t>
            </a:r>
          </a:p>
          <a:p>
            <a:pPr algn="just"/>
            <a:r>
              <a:rPr lang="kk-KZ" sz="10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a:t>
            </a:r>
            <a:r>
              <a:rPr lang="kk-KZ" sz="11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a:t>
            </a:r>
            <a:r>
              <a:rPr lang="kk-KZ" sz="1100" dirty="0">
                <a:latin typeface="Times New Roman" panose="02020603050405020304" pitchFamily="18" charset="0"/>
                <a:cs typeface="Times New Roman" panose="02020603050405020304" pitchFamily="18" charset="0"/>
              </a:rPr>
              <a:t>түстік</a:t>
            </a:r>
            <a:r>
              <a:rPr lang="kk-KZ" sz="1100" kern="1400" dirty="0">
                <a:solidFill>
                  <a:srgbClr val="000000"/>
                </a:solidFill>
                <a:latin typeface="Times New Roman" panose="02020603050405020304" pitchFamily="18" charset="0"/>
                <a:cs typeface="Times New Roman" panose="02020603050405020304" pitchFamily="18" charset="0"/>
              </a:rPr>
              <a:t>-батыстан жел 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7-12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6-8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 </a:t>
            </a:r>
            <a:r>
              <a:rPr lang="kk-KZ" sz="1100">
                <a:latin typeface="Times New Roman" panose="02020603050405020304" pitchFamily="18" charset="0"/>
                <a:cs typeface="Times New Roman" panose="02020603050405020304" pitchFamily="18" charset="0"/>
              </a:rPr>
              <a:t>күндіз 3-5 </a:t>
            </a:r>
            <a:r>
              <a:rPr lang="kk-KZ" sz="1100" dirty="0">
                <a:latin typeface="Times New Roman" panose="02020603050405020304" pitchFamily="18" charset="0"/>
                <a:cs typeface="Times New Roman" panose="02020603050405020304" pitchFamily="18" charset="0"/>
              </a:rPr>
              <a:t>жылы.</a:t>
            </a:r>
            <a:endParaRPr lang="ru-RU" sz="10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19 наурызға 2</a:t>
            </a:r>
            <a:r>
              <a:rPr lang="ru-RU" sz="1000" b="1" dirty="0">
                <a:latin typeface="Times New Roman" panose="02020603050405020304" pitchFamily="18" charset="0"/>
                <a:cs typeface="Times New Roman" panose="02020603050405020304" pitchFamily="18" charset="0"/>
              </a:rPr>
              <a:t>023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18 наурыз с. 21-ден 19 наурыз </a:t>
            </a:r>
            <a:r>
              <a:rPr lang="ru-RU" sz="1000" b="1" dirty="0">
                <a:latin typeface="Times New Roman" panose="02020603050405020304" pitchFamily="18" charset="0"/>
                <a:cs typeface="Times New Roman" panose="02020603050405020304" pitchFamily="18" charset="0"/>
              </a:rPr>
              <a:t>с.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Он</a:t>
            </a:r>
            <a:r>
              <a:rPr lang="kk-KZ" sz="1100" dirty="0">
                <a:latin typeface="Times New Roman" panose="02020603050405020304" pitchFamily="18" charset="0"/>
                <a:cs typeface="Times New Roman" panose="02020603050405020304" pitchFamily="18" charset="0"/>
              </a:rPr>
              <a:t>түстік</a:t>
            </a:r>
            <a:r>
              <a:rPr lang="kk-KZ" sz="1100" kern="1400" dirty="0">
                <a:solidFill>
                  <a:srgbClr val="000000"/>
                </a:solidFill>
                <a:latin typeface="Times New Roman" panose="02020603050405020304" pitchFamily="18" charset="0"/>
                <a:cs typeface="Times New Roman" panose="02020603050405020304" pitchFamily="18" charset="0"/>
              </a:rPr>
              <a:t>-батыстен жел 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3-5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18 наурызда, түнде 19 наурызда 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20643</TotalTime>
  <Words>605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3436</cp:revision>
  <cp:lastPrinted>2023-01-16T10:13:34Z</cp:lastPrinted>
  <dcterms:created xsi:type="dcterms:W3CDTF">2018-03-27T06:03:00Z</dcterms:created>
  <dcterms:modified xsi:type="dcterms:W3CDTF">2023-03-17T06:20:36Z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