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0" d="100"/>
          <a:sy n="120" d="100"/>
        </p:scale>
        <p:origin x="-1956" y="-3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№076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наурыз</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643470" cy="211596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18 </a:t>
            </a:r>
            <a:r>
              <a:rPr lang="kk-KZ" sz="1200" b="1" dirty="0" smtClean="0">
                <a:solidFill>
                  <a:srgbClr val="000000"/>
                </a:solidFill>
                <a:latin typeface="Times New Roman" pitchFamily="18" charset="0"/>
                <a:cs typeface="Times New Roman" pitchFamily="18" charset="0"/>
              </a:rPr>
              <a:t>наурызға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17 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18</a:t>
            </a:r>
            <a:r>
              <a:rPr lang="kk-KZ" altLang="ru-RU" sz="1200" b="1" dirty="0" smtClean="0">
                <a:solidFill>
                  <a:srgbClr val="000000"/>
                </a:solidFill>
                <a:latin typeface="Times New Roman" pitchFamily="18" charset="0"/>
                <a:cs typeface="Times New Roman" pitchFamily="18" charset="0"/>
              </a:rPr>
              <a:t> 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Шығыстан, оңтүстік-шығыстан жел соғады, күші 2-7 м/с. Ауа температурасы түнде 5-7 градус суық, күндіз 5-7 градус жылы болады.</a:t>
            </a:r>
          </a:p>
          <a:p>
            <a:pPr algn="ctr"/>
            <a:r>
              <a:rPr lang="kk-KZ" sz="1200" b="1" dirty="0" smtClean="0">
                <a:solidFill>
                  <a:srgbClr val="000000"/>
                </a:solidFill>
                <a:latin typeface="Times New Roman" pitchFamily="18" charset="0"/>
                <a:cs typeface="Times New Roman" pitchFamily="18" charset="0"/>
              </a:rPr>
              <a:t>19 наурызға </a:t>
            </a:r>
            <a:endParaRPr lang="ru-RU" sz="1200" b="1" dirty="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a:t>
            </a:r>
            <a:r>
              <a:rPr lang="ru-RU" sz="1200" b="1" dirty="0">
                <a:solidFill>
                  <a:srgbClr val="000000"/>
                </a:solidFill>
                <a:latin typeface="Times New Roman" pitchFamily="18" charset="0"/>
                <a:cs typeface="Times New Roman" pitchFamily="18" charset="0"/>
              </a:rPr>
              <a:t>ж. </a:t>
            </a:r>
            <a:r>
              <a:rPr lang="kk-KZ" sz="1200" b="1" dirty="0" smtClean="0">
                <a:solidFill>
                  <a:srgbClr val="000000"/>
                </a:solidFill>
                <a:latin typeface="Times New Roman" pitchFamily="18" charset="0"/>
                <a:cs typeface="Times New Roman" pitchFamily="18" charset="0"/>
              </a:rPr>
              <a:t>18 наурыз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19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smtClean="0">
                <a:latin typeface="Times New Roman" pitchFamily="18" charset="0"/>
                <a:cs typeface="Times New Roman" pitchFamily="18" charset="0"/>
              </a:rPr>
              <a:t>Көшпелі </a:t>
            </a:r>
            <a:r>
              <a:rPr lang="kk-KZ" sz="1200" smtClean="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жауын шашынсыз. Оңтүстік-шығыстан жел соғады, күші 0-5 м/с. Ауа температурасы 3-5 градус суық болады</a:t>
            </a:r>
            <a:r>
              <a:rPr lang="kk-KZ" sz="1200" dirty="0">
                <a:latin typeface="Times New Roman" pitchFamily="18" charset="0"/>
                <a:cs typeface="Times New Roman" pitchFamily="18" charset="0"/>
              </a:rPr>
              <a:t>.</a:t>
            </a:r>
            <a:r>
              <a:rPr lang="ru-RU" sz="1200" dirty="0">
                <a:latin typeface="Times New Roman" pitchFamily="18" charset="0"/>
                <a:cs typeface="Times New Roman" pitchFamily="18" charset="0"/>
              </a:rPr>
              <a:t> </a:t>
            </a:r>
            <a:endParaRPr lang="ru-RU" sz="1150" dirty="0">
              <a:solidFill>
                <a:srgbClr val="000000"/>
              </a:solidFill>
              <a:latin typeface="Times New Roman" pitchFamily="18" charset="0"/>
              <a:cs typeface="Times New Roman" pitchFamily="18" charset="0"/>
              <a:sym typeface="+mn-ea"/>
            </a:endParaRPr>
          </a:p>
          <a:p>
            <a:pPr lvl="0" algn="just"/>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043284506"/>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0,015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1707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0,34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99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0,50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0,26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наурыздағы </a:t>
            </a:r>
            <a:r>
              <a:rPr lang="ru-RU" altLang="ru-RU" sz="1200" b="1" dirty="0" err="1"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19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a:t>
            </a:r>
            <a:r>
              <a:rPr lang="ru-RU" altLang="en-US" sz="1200" b="1" dirty="0" smtClean="0">
                <a:solidFill>
                  <a:schemeClr val="tx1"/>
                </a:solidFill>
                <a:latin typeface="Times New Roman" pitchFamily="18" charset="0"/>
                <a:cs typeface="Times New Roman" pitchFamily="18" charset="0"/>
                <a:sym typeface="+mn-ea"/>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Нуршина А.Ж.</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14345</TotalTime>
  <Words>524</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2836</cp:revision>
  <cp:lastPrinted>2021-07-01T07:38:07Z</cp:lastPrinted>
  <dcterms:created xsi:type="dcterms:W3CDTF">2018-03-27T06:03:00Z</dcterms:created>
  <dcterms:modified xsi:type="dcterms:W3CDTF">2023-03-17T07:29:42Z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