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47217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153072" y="271195"/>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17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 2023 ж. сағ. 21 </a:t>
            </a:r>
            <a:r>
              <a:rPr lang="kk-KZ" altLang="ru-RU" sz="1200" b="1" dirty="0" smtClean="0">
                <a:latin typeface="Times New Roman" panose="02020603050405020304" pitchFamily="18" charset="0"/>
                <a:cs typeface="Times New Roman" panose="02020603050405020304" pitchFamily="18" charset="0"/>
              </a:rPr>
              <a:t>дейін</a:t>
            </a:r>
          </a:p>
          <a:p>
            <a:r>
              <a:rPr lang="kk-KZ" sz="1200" dirty="0">
                <a:latin typeface="Times New Roman" panose="02020603050405020304" pitchFamily="18" charset="0"/>
                <a:cs typeface="Times New Roman" panose="02020603050405020304" pitchFamily="18" charset="0"/>
              </a:rPr>
              <a:t>Көшпелі-бұлтты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кешке</a:t>
            </a:r>
            <a:r>
              <a:rPr lang="ru-RU" sz="1200" dirty="0" smtClean="0">
                <a:latin typeface="Times New Roman" panose="02020603050405020304" pitchFamily="18" charset="0"/>
                <a:cs typeface="Times New Roman" panose="02020603050405020304" pitchFamily="18" charset="0"/>
              </a:rPr>
              <a:t> жауын-шашын (кар,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a:t>
            </a:r>
            <a:r>
              <a:rPr lang="kk-KZ" sz="1200" dirty="0" smtClean="0">
                <a:latin typeface="Times New Roman" panose="02020603050405020304" pitchFamily="18" charset="0"/>
                <a:cs typeface="Times New Roman" panose="02020603050405020304" pitchFamily="18" charset="0"/>
              </a:rPr>
              <a:t>үстік-батысқа аусады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аяз,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19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жауын-шашын (кар, жаңбыр</a:t>
            </a:r>
            <a:r>
              <a:rPr lang="kk-KZ" sz="1200" dirty="0" smtClean="0">
                <a:latin typeface="Times New Roman" panose="02020603050405020304" pitchFamily="18" charset="0"/>
                <a:cs typeface="Times New Roman" panose="02020603050405020304" pitchFamily="18" charset="0"/>
              </a:rPr>
              <a:t>), жаяу бұрқасын, көктайғак.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578076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16109</TotalTime>
  <Words>597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2840</cp:revision>
  <cp:lastPrinted>2021-07-01T07:38:07Z</cp:lastPrinted>
  <dcterms:created xsi:type="dcterms:W3CDTF">2018-03-27T06:03:00Z</dcterms:created>
  <dcterms:modified xsi:type="dcterms:W3CDTF">2023-03-17T07:54:20Z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