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аздаған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 Солтүстік-батыстан жел соғады, күші 6-11 м/с. Ауа температурасы түнде 3-5 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19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18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Ауа температурасы 5-7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814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79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14952</TotalTime>
  <Words>548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3075</cp:revision>
  <cp:lastPrinted>2021-07-01T03:56:27Z</cp:lastPrinted>
  <dcterms:created xsi:type="dcterms:W3CDTF">2018-03-27T06:03:00Z</dcterms:created>
  <dcterms:modified xsi:type="dcterms:W3CDTF">2023-03-17T06:40:51Z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