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5246169"/>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6717091"/>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Calibri" panose="020F0502020204030204" pitchFamily="34" charset="0"/>
                        </a:rPr>
                        <a:t>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a:t>
                      </a:r>
                      <a:r>
                        <a:rPr lang="en-US" sz="900" b="0" i="0" u="none" strike="noStrike" dirty="0" smtClean="0">
                          <a:solidFill>
                            <a:srgbClr val="000000"/>
                          </a:solidFill>
                          <a:effectLst/>
                          <a:latin typeface="Calibri" panose="020F0502020204030204" pitchFamily="34" charset="0"/>
                        </a:rPr>
                        <a:t>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20</a:t>
                      </a:r>
                      <a:r>
                        <a:rPr lang="en-US" sz="900" b="0" i="0" u="none" strike="noStrike" dirty="0" smtClean="0">
                          <a:solidFill>
                            <a:srgbClr val="000000"/>
                          </a:solidFill>
                          <a:effectLst/>
                          <a:latin typeface="Calibri" panose="020F0502020204030204" pitchFamily="34" charset="0"/>
                        </a:rPr>
                        <a:t>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0.67</a:t>
                      </a:r>
                      <a:r>
                        <a:rPr lang="en-US" sz="900" b="0" i="0" u="none" strike="noStrike" dirty="0" smtClean="0">
                          <a:solidFill>
                            <a:srgbClr val="000000"/>
                          </a:solidFill>
                          <a:effectLst/>
                          <a:latin typeface="Calibri" panose="020F0502020204030204" pitchFamily="34" charset="0"/>
                        </a:rPr>
                        <a:t>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1</a:t>
                      </a:r>
                      <a:r>
                        <a:rPr lang="en-US" sz="900" b="0" i="0" u="none" strike="noStrike" dirty="0" smtClean="0">
                          <a:solidFill>
                            <a:srgbClr val="000000"/>
                          </a:solidFill>
                          <a:effectLst/>
                          <a:latin typeface="Calibri" panose="020F0502020204030204" pitchFamily="34" charset="0"/>
                        </a:rPr>
                        <a:t>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0.03</a:t>
                      </a:r>
                      <a:r>
                        <a:rPr lang="en-US" sz="900" b="0" i="0" u="none" strike="noStrike" dirty="0" smtClean="0">
                          <a:solidFill>
                            <a:srgbClr val="000000"/>
                          </a:solidFill>
                          <a:effectLst/>
                          <a:latin typeface="Calibri" panose="020F0502020204030204" pitchFamily="34" charset="0"/>
                        </a:rPr>
                        <a:t>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1</a:t>
                      </a:r>
                      <a:r>
                        <a:rPr lang="en-US" sz="900" b="0" i="0" u="none" strike="noStrike" dirty="0" smtClean="0">
                          <a:solidFill>
                            <a:srgbClr val="000000"/>
                          </a:solidFill>
                          <a:effectLst/>
                          <a:latin typeface="Calibri" panose="020F0502020204030204" pitchFamily="34" charset="0"/>
                        </a:rPr>
                        <a:t>467</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a:t>
                      </a:r>
                      <a:r>
                        <a:rPr lang="en-US" sz="900" b="0" i="0" u="none" strike="noStrike" dirty="0" smtClean="0">
                          <a:solidFill>
                            <a:srgbClr val="000000"/>
                          </a:solidFill>
                          <a:effectLst/>
                          <a:latin typeface="Calibri" panose="020F0502020204030204" pitchFamily="34" charset="0"/>
                        </a:rPr>
                        <a:t>293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3</a:t>
                      </a:r>
                      <a:r>
                        <a:rPr lang="en-US" sz="900" b="0" i="0" u="none" strike="noStrike" dirty="0" smtClean="0">
                          <a:solidFill>
                            <a:srgbClr val="000000"/>
                          </a:solidFill>
                          <a:effectLst/>
                          <a:latin typeface="Calibri" panose="020F0502020204030204" pitchFamily="34" charset="0"/>
                        </a:rPr>
                        <a:t>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0.1</a:t>
                      </a:r>
                      <a:r>
                        <a:rPr lang="en-US" sz="900" b="0" i="0" u="none" strike="noStrike" dirty="0" smtClean="0">
                          <a:solidFill>
                            <a:srgbClr val="000000"/>
                          </a:solidFill>
                          <a:effectLst/>
                          <a:latin typeface="Calibri" panose="020F0502020204030204" pitchFamily="34" charset="0"/>
                        </a:rPr>
                        <a:t>64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Calibri" panose="020F0502020204030204" pitchFamily="34" charset="0"/>
                        </a:rPr>
                        <a:t>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a:t>
                      </a:r>
                      <a:r>
                        <a:rPr lang="en-US" sz="900" b="0" i="0" u="none" strike="noStrike" smtClean="0">
                          <a:solidFill>
                            <a:srgbClr val="000000"/>
                          </a:solidFill>
                          <a:effectLst/>
                          <a:latin typeface="Calibri" panose="020F0502020204030204" pitchFamily="34" charset="0"/>
                        </a:rPr>
                        <a:t>675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19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19495</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2023-03-17T07:37:03Z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