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39849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76586"/>
            <a:ext cx="4758096" cy="21082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3-5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марта, ночью 19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29810"/>
              </p:ext>
            </p:extLst>
          </p:nvPr>
        </p:nvGraphicFramePr>
        <p:xfrm>
          <a:off x="5046663" y="3897847"/>
          <a:ext cx="4645221" cy="233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21178</TotalTime>
  <Words>656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2021-11-30T05:55:24Z</cp:lastPrinted>
  <dcterms:created xsi:type="dcterms:W3CDTF">2018-03-27T06:03:00Z</dcterms:created>
  <dcterms:modified xsi:type="dcterms:W3CDTF">2023-03-17T06:20:56Z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