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>
        <p:scale>
          <a:sx n="100" d="100"/>
          <a:sy n="100" d="100"/>
        </p:scale>
        <p:origin x="300" y="-72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32813586-003D-462D-9867-F37E6F35A24C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BEF721-8598-459F-A0DC-49A533B0928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83DC38-F352-449B-BCF6-5AD48601F50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12B8A3-6CFE-4111-A2DE-A83290E274B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6A1571-1CD2-4BCB-8531-D62346A0EBD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25B06F-D942-4593-8162-12C86B49B60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02501A-5FCF-4C88-A20D-DB3F3A46D43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700C3F-E239-45CD-931F-6DDE9C9C96C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09AF0D-CA0B-443E-B1C0-F79DB99F41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19AFF8-7581-4190-B417-FBCE77120C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F8C4FF-166A-4E4A-ADC7-6EA08E84758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6F39DE-4A43-4624-8468-FCD4725C015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F563F43-ECEE-4091-BCC8-8F5B0A45D2D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76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17 марта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24413" cy="1930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18 марта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17 марта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18 марта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ru-RU">
                <a:solidFill>
                  <a:schemeClr val="tx1"/>
                </a:solidFill>
              </a:rPr>
              <a:t>Облачно, временами осадки, туман</a:t>
            </a:r>
            <a:r>
              <a:rPr lang="ru-RU">
                <a:solidFill>
                  <a:schemeClr val="tx1"/>
                </a:solidFill>
              </a:rPr>
              <a:t>. Ветер 2-7 м/с. Температура воздуха ночью 1-3 мороза, днем 0-2 тепла.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19 марта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18 марта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19 марта</a:t>
            </a:r>
          </a:p>
          <a:p>
            <a:pPr algn="just">
              <a:buFont typeface="Arial" charset="0"/>
              <a:buNone/>
            </a:pPr>
            <a:r>
              <a:rPr lang="ru-RU" altLang="ru-RU">
                <a:solidFill>
                  <a:schemeClr val="tx1"/>
                </a:solidFill>
              </a:rPr>
              <a:t>Переменная облачность, без осадков. Ночью и утром туман. Ветер северо-восточный 3-8 м/с. Температура воздуха ночью 4-6 мороза.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133600"/>
            <a:ext cx="4824413" cy="1017588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>
                <a:solidFill>
                  <a:schemeClr val="tx1"/>
                </a:solidFill>
                <a:sym typeface="+mn-ea"/>
              </a:rPr>
              <a:t>Сутки 18, ночью 19 марта 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рассеиванию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b="1">
                <a:solidFill>
                  <a:schemeClr val="tx1"/>
                </a:solidFill>
              </a:rPr>
              <a:t>пониженный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300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/>
                  </a:extLst>
                </a:gridCol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17 марта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4953000" y="4305300"/>
          <a:ext cx="4684713" cy="2228850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/>
                  </a:extLst>
                </a:gridCol>
                <a:gridCol w="1398587">
                  <a:extLst>
                    <a:ext uri="{9D8B030D-6E8A-4147-A177-3AD203B41FA5}"/>
                  </a:extLst>
                </a:gridCol>
                <a:gridCol w="1481138">
                  <a:extLst>
                    <a:ext uri="{9D8B030D-6E8A-4147-A177-3AD203B41FA5}"/>
                  </a:extLst>
                </a:gridCol>
              </a:tblGrid>
              <a:tr h="708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125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128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77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3596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165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165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213100"/>
            <a:ext cx="4824413" cy="6524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Канаева Б.К.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Досболова У.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15831</TotalTime>
  <Words>555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3232</cp:revision>
  <cp:lastPrinted>2021-07-01T09:11:30Z</cp:lastPrinted>
  <dcterms:created xsi:type="dcterms:W3CDTF">2018-03-27T06:03:00Z</dcterms:created>
  <dcterms:modified xsi:type="dcterms:W3CDTF">2023-03-17T07:01:42Z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